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8" r:id="rId3"/>
    <p:sldId id="267" r:id="rId4"/>
    <p:sldId id="268" r:id="rId5"/>
    <p:sldId id="269" r:id="rId6"/>
    <p:sldId id="274" r:id="rId7"/>
    <p:sldId id="257" r:id="rId8"/>
    <p:sldId id="259" r:id="rId9"/>
    <p:sldId id="266" r:id="rId10"/>
    <p:sldId id="260" r:id="rId11"/>
    <p:sldId id="261" r:id="rId12"/>
    <p:sldId id="262" r:id="rId13"/>
    <p:sldId id="270" r:id="rId14"/>
    <p:sldId id="271" r:id="rId15"/>
    <p:sldId id="263" r:id="rId16"/>
    <p:sldId id="264" r:id="rId17"/>
    <p:sldId id="265" r:id="rId18"/>
    <p:sldId id="272" r:id="rId19"/>
    <p:sldId id="273" r:id="rId20"/>
  </p:sldIdLst>
  <p:sldSz cx="9144000" cy="5143500" type="screen16x9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00"/>
    <a:srgbClr val="9E2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9E267-C12B-47C8-B5D1-F16F49DA7BC7}" v="85" dt="2022-04-11T10:36:15.8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130" y="4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Relationship Id="rId30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yp van Rijn" userId="b67998ddc49a518c" providerId="LiveId" clId="{B689E267-C12B-47C8-B5D1-F16F49DA7BC7}"/>
    <pc:docChg chg="undo custSel addSld delSld modSld">
      <pc:chgData name="Cyp van Rijn" userId="b67998ddc49a518c" providerId="LiveId" clId="{B689E267-C12B-47C8-B5D1-F16F49DA7BC7}" dt="2022-04-11T10:57:23.774" v="4464" actId="255"/>
      <pc:docMkLst>
        <pc:docMk/>
      </pc:docMkLst>
      <pc:sldChg chg="addSp delSp modSp mod">
        <pc:chgData name="Cyp van Rijn" userId="b67998ddc49a518c" providerId="LiveId" clId="{B689E267-C12B-47C8-B5D1-F16F49DA7BC7}" dt="2022-04-05T09:29:14.460" v="136" actId="790"/>
        <pc:sldMkLst>
          <pc:docMk/>
          <pc:sldMk cId="0" sldId="256"/>
        </pc:sldMkLst>
        <pc:spChg chg="add del mod">
          <ac:chgData name="Cyp van Rijn" userId="b67998ddc49a518c" providerId="LiveId" clId="{B689E267-C12B-47C8-B5D1-F16F49DA7BC7}" dt="2022-04-05T09:28:12.391" v="132" actId="478"/>
          <ac:spMkLst>
            <pc:docMk/>
            <pc:sldMk cId="0" sldId="256"/>
            <ac:spMk id="4" creationId="{A5B87F06-3CED-4B77-99BE-79F9143B5B94}"/>
          </ac:spMkLst>
        </pc:spChg>
        <pc:spChg chg="mod">
          <ac:chgData name="Cyp van Rijn" userId="b67998ddc49a518c" providerId="LiveId" clId="{B689E267-C12B-47C8-B5D1-F16F49DA7BC7}" dt="2022-04-05T09:29:14.460" v="136" actId="790"/>
          <ac:spMkLst>
            <pc:docMk/>
            <pc:sldMk cId="0" sldId="256"/>
            <ac:spMk id="2050" creationId="{00000000-0000-0000-0000-000000000000}"/>
          </ac:spMkLst>
        </pc:spChg>
        <pc:spChg chg="add del mod">
          <ac:chgData name="Cyp van Rijn" userId="b67998ddc49a518c" providerId="LiveId" clId="{B689E267-C12B-47C8-B5D1-F16F49DA7BC7}" dt="2022-04-05T09:28:41.587" v="135" actId="255"/>
          <ac:spMkLst>
            <pc:docMk/>
            <pc:sldMk cId="0" sldId="256"/>
            <ac:spMk id="2051" creationId="{00000000-0000-0000-0000-000000000000}"/>
          </ac:spMkLst>
        </pc:spChg>
      </pc:sldChg>
      <pc:sldChg chg="modSp add mod">
        <pc:chgData name="Cyp van Rijn" userId="b67998ddc49a518c" providerId="LiveId" clId="{B689E267-C12B-47C8-B5D1-F16F49DA7BC7}" dt="2022-04-05T09:41:22.156" v="460" actId="1076"/>
        <pc:sldMkLst>
          <pc:docMk/>
          <pc:sldMk cId="2372508647" sldId="257"/>
        </pc:sldMkLst>
        <pc:spChg chg="mod">
          <ac:chgData name="Cyp van Rijn" userId="b67998ddc49a518c" providerId="LiveId" clId="{B689E267-C12B-47C8-B5D1-F16F49DA7BC7}" dt="2022-04-05T09:41:13.042" v="458" actId="255"/>
          <ac:spMkLst>
            <pc:docMk/>
            <pc:sldMk cId="2372508647" sldId="257"/>
            <ac:spMk id="2" creationId="{1B4120A4-84EE-47DB-BC50-F0CACA05A164}"/>
          </ac:spMkLst>
        </pc:spChg>
        <pc:spChg chg="mod">
          <ac:chgData name="Cyp van Rijn" userId="b67998ddc49a518c" providerId="LiveId" clId="{B689E267-C12B-47C8-B5D1-F16F49DA7BC7}" dt="2022-04-05T09:40:00.249" v="456" actId="1076"/>
          <ac:spMkLst>
            <pc:docMk/>
            <pc:sldMk cId="2372508647" sldId="257"/>
            <ac:spMk id="6" creationId="{76A053E3-49F7-41D8-A3F7-1534C88D5D30}"/>
          </ac:spMkLst>
        </pc:spChg>
        <pc:picChg chg="mod">
          <ac:chgData name="Cyp van Rijn" userId="b67998ddc49a518c" providerId="LiveId" clId="{B689E267-C12B-47C8-B5D1-F16F49DA7BC7}" dt="2022-04-05T09:39:54.633" v="455" actId="1076"/>
          <ac:picMkLst>
            <pc:docMk/>
            <pc:sldMk cId="2372508647" sldId="257"/>
            <ac:picMk id="4" creationId="{9FE55F45-1736-4106-85F4-C86F8E0C252A}"/>
          </ac:picMkLst>
        </pc:picChg>
        <pc:picChg chg="mod">
          <ac:chgData name="Cyp van Rijn" userId="b67998ddc49a518c" providerId="LiveId" clId="{B689E267-C12B-47C8-B5D1-F16F49DA7BC7}" dt="2022-04-05T09:41:22.156" v="460" actId="1076"/>
          <ac:picMkLst>
            <pc:docMk/>
            <pc:sldMk cId="2372508647" sldId="257"/>
            <ac:picMk id="5" creationId="{2A13EEF1-4A58-4F4A-BD75-ACA21D2DBB83}"/>
          </ac:picMkLst>
        </pc:picChg>
      </pc:sldChg>
      <pc:sldChg chg="modSp mod">
        <pc:chgData name="Cyp van Rijn" userId="b67998ddc49a518c" providerId="LiveId" clId="{B689E267-C12B-47C8-B5D1-F16F49DA7BC7}" dt="2022-04-11T10:16:27.827" v="4103" actId="20577"/>
        <pc:sldMkLst>
          <pc:docMk/>
          <pc:sldMk cId="0" sldId="258"/>
        </pc:sldMkLst>
        <pc:spChg chg="mod">
          <ac:chgData name="Cyp van Rijn" userId="b67998ddc49a518c" providerId="LiveId" clId="{B689E267-C12B-47C8-B5D1-F16F49DA7BC7}" dt="2022-04-05T09:24:53.280" v="9" actId="20577"/>
          <ac:spMkLst>
            <pc:docMk/>
            <pc:sldMk cId="0" sldId="258"/>
            <ac:spMk id="45062" creationId="{00000000-0000-0000-0000-000000000000}"/>
          </ac:spMkLst>
        </pc:spChg>
        <pc:spChg chg="mod">
          <ac:chgData name="Cyp van Rijn" userId="b67998ddc49a518c" providerId="LiveId" clId="{B689E267-C12B-47C8-B5D1-F16F49DA7BC7}" dt="2022-04-11T10:16:27.827" v="4103" actId="20577"/>
          <ac:spMkLst>
            <pc:docMk/>
            <pc:sldMk cId="0" sldId="258"/>
            <ac:spMk id="45070" creationId="{00000000-0000-0000-0000-000000000000}"/>
          </ac:spMkLst>
        </pc:spChg>
      </pc:sldChg>
      <pc:sldChg chg="modSp add mod">
        <pc:chgData name="Cyp van Rijn" userId="b67998ddc49a518c" providerId="LiveId" clId="{B689E267-C12B-47C8-B5D1-F16F49DA7BC7}" dt="2022-04-05T09:44:12.399" v="475" actId="14100"/>
        <pc:sldMkLst>
          <pc:docMk/>
          <pc:sldMk cId="3347453786" sldId="259"/>
        </pc:sldMkLst>
        <pc:spChg chg="mod">
          <ac:chgData name="Cyp van Rijn" userId="b67998ddc49a518c" providerId="LiveId" clId="{B689E267-C12B-47C8-B5D1-F16F49DA7BC7}" dt="2022-04-05T09:43:44.715" v="469" actId="1076"/>
          <ac:spMkLst>
            <pc:docMk/>
            <pc:sldMk cId="3347453786" sldId="259"/>
            <ac:spMk id="6" creationId="{76A053E3-49F7-41D8-A3F7-1534C88D5D30}"/>
          </ac:spMkLst>
        </pc:spChg>
        <pc:spChg chg="mod">
          <ac:chgData name="Cyp van Rijn" userId="b67998ddc49a518c" providerId="LiveId" clId="{B689E267-C12B-47C8-B5D1-F16F49DA7BC7}" dt="2022-04-05T09:41:59.247" v="461" actId="255"/>
          <ac:spMkLst>
            <pc:docMk/>
            <pc:sldMk cId="3347453786" sldId="259"/>
            <ac:spMk id="9" creationId="{36DED383-BF65-4034-A136-993E6A286F4D}"/>
          </ac:spMkLst>
        </pc:spChg>
        <pc:graphicFrameChg chg="mod">
          <ac:chgData name="Cyp van Rijn" userId="b67998ddc49a518c" providerId="LiveId" clId="{B689E267-C12B-47C8-B5D1-F16F49DA7BC7}" dt="2022-04-05T09:42:21.838" v="462" actId="14100"/>
          <ac:graphicFrameMkLst>
            <pc:docMk/>
            <pc:sldMk cId="3347453786" sldId="259"/>
            <ac:graphicFrameMk id="7" creationId="{00000000-0008-0000-0000-000002000000}"/>
          </ac:graphicFrameMkLst>
        </pc:graphicFrameChg>
        <pc:picChg chg="mod">
          <ac:chgData name="Cyp van Rijn" userId="b67998ddc49a518c" providerId="LiveId" clId="{B689E267-C12B-47C8-B5D1-F16F49DA7BC7}" dt="2022-04-05T09:44:00.823" v="474" actId="1076"/>
          <ac:picMkLst>
            <pc:docMk/>
            <pc:sldMk cId="3347453786" sldId="259"/>
            <ac:picMk id="2" creationId="{F078256D-BA31-4B30-B56A-2ABD46AD709B}"/>
          </ac:picMkLst>
        </pc:picChg>
        <pc:picChg chg="mod">
          <ac:chgData name="Cyp van Rijn" userId="b67998ddc49a518c" providerId="LiveId" clId="{B689E267-C12B-47C8-B5D1-F16F49DA7BC7}" dt="2022-04-05T09:44:12.399" v="475" actId="14100"/>
          <ac:picMkLst>
            <pc:docMk/>
            <pc:sldMk cId="3347453786" sldId="259"/>
            <ac:picMk id="4" creationId="{9FE55F45-1736-4106-85F4-C86F8E0C252A}"/>
          </ac:picMkLst>
        </pc:picChg>
        <pc:picChg chg="mod">
          <ac:chgData name="Cyp van Rijn" userId="b67998ddc49a518c" providerId="LiveId" clId="{B689E267-C12B-47C8-B5D1-F16F49DA7BC7}" dt="2022-04-05T09:42:38.418" v="465" actId="1076"/>
          <ac:picMkLst>
            <pc:docMk/>
            <pc:sldMk cId="3347453786" sldId="259"/>
            <ac:picMk id="5" creationId="{37EC65F2-04DC-45F2-8030-090EE900C01B}"/>
          </ac:picMkLst>
        </pc:picChg>
      </pc:sldChg>
      <pc:sldChg chg="delSp modSp add mod">
        <pc:chgData name="Cyp van Rijn" userId="b67998ddc49a518c" providerId="LiveId" clId="{B689E267-C12B-47C8-B5D1-F16F49DA7BC7}" dt="2022-04-05T12:02:46.227" v="1452" actId="1076"/>
        <pc:sldMkLst>
          <pc:docMk/>
          <pc:sldMk cId="3891838783" sldId="260"/>
        </pc:sldMkLst>
        <pc:spChg chg="mod">
          <ac:chgData name="Cyp van Rijn" userId="b67998ddc49a518c" providerId="LiveId" clId="{B689E267-C12B-47C8-B5D1-F16F49DA7BC7}" dt="2022-04-05T09:47:18.906" v="481" actId="1076"/>
          <ac:spMkLst>
            <pc:docMk/>
            <pc:sldMk cId="3891838783" sldId="260"/>
            <ac:spMk id="6" creationId="{76A053E3-49F7-41D8-A3F7-1534C88D5D30}"/>
          </ac:spMkLst>
        </pc:spChg>
        <pc:spChg chg="mod">
          <ac:chgData name="Cyp van Rijn" userId="b67998ddc49a518c" providerId="LiveId" clId="{B689E267-C12B-47C8-B5D1-F16F49DA7BC7}" dt="2022-04-05T09:45:47.014" v="478" actId="255"/>
          <ac:spMkLst>
            <pc:docMk/>
            <pc:sldMk cId="3891838783" sldId="260"/>
            <ac:spMk id="9" creationId="{18B3E8AC-0267-47CF-84F6-41E41B5B9818}"/>
          </ac:spMkLst>
        </pc:spChg>
        <pc:graphicFrameChg chg="mod modGraphic">
          <ac:chgData name="Cyp van Rijn" userId="b67998ddc49a518c" providerId="LiveId" clId="{B689E267-C12B-47C8-B5D1-F16F49DA7BC7}" dt="2022-04-05T12:02:46.227" v="1452" actId="1076"/>
          <ac:graphicFrameMkLst>
            <pc:docMk/>
            <pc:sldMk cId="3891838783" sldId="260"/>
            <ac:graphicFrameMk id="5" creationId="{62B8DA09-D835-4BF7-8732-02E228D6FA78}"/>
          </ac:graphicFrameMkLst>
        </pc:graphicFrameChg>
        <pc:picChg chg="del">
          <ac:chgData name="Cyp van Rijn" userId="b67998ddc49a518c" providerId="LiveId" clId="{B689E267-C12B-47C8-B5D1-F16F49DA7BC7}" dt="2022-04-05T09:45:26.063" v="477" actId="478"/>
          <ac:picMkLst>
            <pc:docMk/>
            <pc:sldMk cId="3891838783" sldId="260"/>
            <ac:picMk id="2" creationId="{F078256D-BA31-4B30-B56A-2ABD46AD709B}"/>
          </ac:picMkLst>
        </pc:picChg>
      </pc:sldChg>
      <pc:sldChg chg="modSp add mod">
        <pc:chgData name="Cyp van Rijn" userId="b67998ddc49a518c" providerId="LiveId" clId="{B689E267-C12B-47C8-B5D1-F16F49DA7BC7}" dt="2022-04-05T11:34:05.772" v="1238" actId="1076"/>
        <pc:sldMkLst>
          <pc:docMk/>
          <pc:sldMk cId="1554468199" sldId="261"/>
        </pc:sldMkLst>
        <pc:spChg chg="mod">
          <ac:chgData name="Cyp van Rijn" userId="b67998ddc49a518c" providerId="LiveId" clId="{B689E267-C12B-47C8-B5D1-F16F49DA7BC7}" dt="2022-04-05T11:33:56.314" v="1237" actId="1076"/>
          <ac:spMkLst>
            <pc:docMk/>
            <pc:sldMk cId="1554468199" sldId="261"/>
            <ac:spMk id="6" creationId="{76A053E3-49F7-41D8-A3F7-1534C88D5D30}"/>
          </ac:spMkLst>
        </pc:spChg>
        <pc:picChg chg="mod">
          <ac:chgData name="Cyp van Rijn" userId="b67998ddc49a518c" providerId="LiveId" clId="{B689E267-C12B-47C8-B5D1-F16F49DA7BC7}" dt="2022-04-05T11:34:05.772" v="1238" actId="1076"/>
          <ac:picMkLst>
            <pc:docMk/>
            <pc:sldMk cId="1554468199" sldId="261"/>
            <ac:picMk id="3" creationId="{F8068B45-75F0-4B38-A9EE-EE807585B2AC}"/>
          </ac:picMkLst>
        </pc:picChg>
      </pc:sldChg>
      <pc:sldChg chg="addSp modSp add mod">
        <pc:chgData name="Cyp van Rijn" userId="b67998ddc49a518c" providerId="LiveId" clId="{B689E267-C12B-47C8-B5D1-F16F49DA7BC7}" dt="2022-04-05T12:23:23.342" v="1735"/>
        <pc:sldMkLst>
          <pc:docMk/>
          <pc:sldMk cId="2514301340" sldId="262"/>
        </pc:sldMkLst>
        <pc:spChg chg="mod">
          <ac:chgData name="Cyp van Rijn" userId="b67998ddc49a518c" providerId="LiveId" clId="{B689E267-C12B-47C8-B5D1-F16F49DA7BC7}" dt="2022-04-05T11:35:04.305" v="1241" actId="1076"/>
          <ac:spMkLst>
            <pc:docMk/>
            <pc:sldMk cId="2514301340" sldId="262"/>
            <ac:spMk id="6" creationId="{76A053E3-49F7-41D8-A3F7-1534C88D5D30}"/>
          </ac:spMkLst>
        </pc:spChg>
        <pc:picChg chg="mod">
          <ac:chgData name="Cyp van Rijn" userId="b67998ddc49a518c" providerId="LiveId" clId="{B689E267-C12B-47C8-B5D1-F16F49DA7BC7}" dt="2022-04-05T11:35:18.018" v="1243" actId="1076"/>
          <ac:picMkLst>
            <pc:docMk/>
            <pc:sldMk cId="2514301340" sldId="262"/>
            <ac:picMk id="2" creationId="{ABFF2C61-9401-472E-AB12-0CAA13C527C3}"/>
          </ac:picMkLst>
        </pc:picChg>
        <pc:picChg chg="mod">
          <ac:chgData name="Cyp van Rijn" userId="b67998ddc49a518c" providerId="LiveId" clId="{B689E267-C12B-47C8-B5D1-F16F49DA7BC7}" dt="2022-04-05T11:35:53.595" v="1246" actId="1076"/>
          <ac:picMkLst>
            <pc:docMk/>
            <pc:sldMk cId="2514301340" sldId="262"/>
            <ac:picMk id="4" creationId="{5DDC9D6B-FF5C-43DD-9969-4C296C1C027D}"/>
          </ac:picMkLst>
        </pc:picChg>
        <pc:picChg chg="mod">
          <ac:chgData name="Cyp van Rijn" userId="b67998ddc49a518c" providerId="LiveId" clId="{B689E267-C12B-47C8-B5D1-F16F49DA7BC7}" dt="2022-04-05T11:35:49.527" v="1245" actId="1076"/>
          <ac:picMkLst>
            <pc:docMk/>
            <pc:sldMk cId="2514301340" sldId="262"/>
            <ac:picMk id="5" creationId="{3A8611EB-A52A-4238-B384-06DC82BD880E}"/>
          </ac:picMkLst>
        </pc:picChg>
        <pc:picChg chg="add mod">
          <ac:chgData name="Cyp van Rijn" userId="b67998ddc49a518c" providerId="LiveId" clId="{B689E267-C12B-47C8-B5D1-F16F49DA7BC7}" dt="2022-04-05T12:23:23.342" v="1735"/>
          <ac:picMkLst>
            <pc:docMk/>
            <pc:sldMk cId="2514301340" sldId="262"/>
            <ac:picMk id="10" creationId="{DE543258-C4CD-4D65-BC96-63A51FF56D35}"/>
          </ac:picMkLst>
        </pc:picChg>
      </pc:sldChg>
      <pc:sldChg chg="modSp add mod">
        <pc:chgData name="Cyp van Rijn" userId="b67998ddc49a518c" providerId="LiveId" clId="{B689E267-C12B-47C8-B5D1-F16F49DA7BC7}" dt="2022-04-05T12:11:46.688" v="1601" actId="14"/>
        <pc:sldMkLst>
          <pc:docMk/>
          <pc:sldMk cId="1388363130" sldId="263"/>
        </pc:sldMkLst>
        <pc:spChg chg="mod">
          <ac:chgData name="Cyp van Rijn" userId="b67998ddc49a518c" providerId="LiveId" clId="{B689E267-C12B-47C8-B5D1-F16F49DA7BC7}" dt="2022-04-05T12:11:46.688" v="1601" actId="14"/>
          <ac:spMkLst>
            <pc:docMk/>
            <pc:sldMk cId="1388363130" sldId="263"/>
            <ac:spMk id="6" creationId="{76A053E3-49F7-41D8-A3F7-1534C88D5D30}"/>
          </ac:spMkLst>
        </pc:spChg>
        <pc:spChg chg="mod">
          <ac:chgData name="Cyp van Rijn" userId="b67998ddc49a518c" providerId="LiveId" clId="{B689E267-C12B-47C8-B5D1-F16F49DA7BC7}" dt="2022-04-05T11:47:51.352" v="1428" actId="255"/>
          <ac:spMkLst>
            <pc:docMk/>
            <pc:sldMk cId="1388363130" sldId="263"/>
            <ac:spMk id="7" creationId="{FA2A4BE0-5D6F-496E-A4F7-0F9F27C852E4}"/>
          </ac:spMkLst>
        </pc:spChg>
        <pc:spChg chg="mod">
          <ac:chgData name="Cyp van Rijn" userId="b67998ddc49a518c" providerId="LiveId" clId="{B689E267-C12B-47C8-B5D1-F16F49DA7BC7}" dt="2022-04-05T12:11:00.927" v="1560" actId="20577"/>
          <ac:spMkLst>
            <pc:docMk/>
            <pc:sldMk cId="1388363130" sldId="263"/>
            <ac:spMk id="12" creationId="{5AAD6E1A-361A-4E4F-8ABA-DD3EAB146D2C}"/>
          </ac:spMkLst>
        </pc:spChg>
        <pc:grpChg chg="mod">
          <ac:chgData name="Cyp van Rijn" userId="b67998ddc49a518c" providerId="LiveId" clId="{B689E267-C12B-47C8-B5D1-F16F49DA7BC7}" dt="2022-04-05T11:47:58.722" v="1429" actId="1076"/>
          <ac:grpSpMkLst>
            <pc:docMk/>
            <pc:sldMk cId="1388363130" sldId="263"/>
            <ac:grpSpMk id="8" creationId="{3AC19011-8355-4BED-8DBD-35EBFBCD9FFD}"/>
          </ac:grpSpMkLst>
        </pc:grpChg>
      </pc:sldChg>
      <pc:sldChg chg="modSp add mod">
        <pc:chgData name="Cyp van Rijn" userId="b67998ddc49a518c" providerId="LiveId" clId="{B689E267-C12B-47C8-B5D1-F16F49DA7BC7}" dt="2022-04-05T11:41:20.528" v="1349" actId="12"/>
        <pc:sldMkLst>
          <pc:docMk/>
          <pc:sldMk cId="951201807" sldId="264"/>
        </pc:sldMkLst>
        <pc:spChg chg="mod">
          <ac:chgData name="Cyp van Rijn" userId="b67998ddc49a518c" providerId="LiveId" clId="{B689E267-C12B-47C8-B5D1-F16F49DA7BC7}" dt="2022-04-05T11:39:54.181" v="1300" actId="1076"/>
          <ac:spMkLst>
            <pc:docMk/>
            <pc:sldMk cId="951201807" sldId="264"/>
            <ac:spMk id="5" creationId="{7AE1DE27-C26A-4F23-B880-6611B5FFA8FC}"/>
          </ac:spMkLst>
        </pc:spChg>
        <pc:spChg chg="mod">
          <ac:chgData name="Cyp van Rijn" userId="b67998ddc49a518c" providerId="LiveId" clId="{B689E267-C12B-47C8-B5D1-F16F49DA7BC7}" dt="2022-04-05T11:41:20.528" v="1349" actId="12"/>
          <ac:spMkLst>
            <pc:docMk/>
            <pc:sldMk cId="951201807" sldId="264"/>
            <ac:spMk id="6" creationId="{76A053E3-49F7-41D8-A3F7-1534C88D5D30}"/>
          </ac:spMkLst>
        </pc:spChg>
        <pc:picChg chg="mod">
          <ac:chgData name="Cyp van Rijn" userId="b67998ddc49a518c" providerId="LiveId" clId="{B689E267-C12B-47C8-B5D1-F16F49DA7BC7}" dt="2022-04-05T11:39:58.614" v="1301" actId="1076"/>
          <ac:picMkLst>
            <pc:docMk/>
            <pc:sldMk cId="951201807" sldId="264"/>
            <ac:picMk id="2" creationId="{8E1FBE7F-7B54-449B-90D8-DC9EC4D59892}"/>
          </ac:picMkLst>
        </pc:picChg>
        <pc:picChg chg="mod">
          <ac:chgData name="Cyp van Rijn" userId="b67998ddc49a518c" providerId="LiveId" clId="{B689E267-C12B-47C8-B5D1-F16F49DA7BC7}" dt="2022-04-05T11:39:50.024" v="1299" actId="1076"/>
          <ac:picMkLst>
            <pc:docMk/>
            <pc:sldMk cId="951201807" sldId="264"/>
            <ac:picMk id="4" creationId="{FEA04F5F-9FEC-4CDF-8231-982E8DC8503E}"/>
          </ac:picMkLst>
        </pc:picChg>
      </pc:sldChg>
      <pc:sldChg chg="modSp add mod">
        <pc:chgData name="Cyp van Rijn" userId="b67998ddc49a518c" providerId="LiveId" clId="{B689E267-C12B-47C8-B5D1-F16F49DA7BC7}" dt="2022-04-11T10:52:40.662" v="4338" actId="14100"/>
        <pc:sldMkLst>
          <pc:docMk/>
          <pc:sldMk cId="1622965422" sldId="265"/>
        </pc:sldMkLst>
        <pc:spChg chg="mod">
          <ac:chgData name="Cyp van Rijn" userId="b67998ddc49a518c" providerId="LiveId" clId="{B689E267-C12B-47C8-B5D1-F16F49DA7BC7}" dt="2022-04-11T10:52:25.200" v="4337" actId="15"/>
          <ac:spMkLst>
            <pc:docMk/>
            <pc:sldMk cId="1622965422" sldId="265"/>
            <ac:spMk id="6" creationId="{76A053E3-49F7-41D8-A3F7-1534C88D5D30}"/>
          </ac:spMkLst>
        </pc:spChg>
        <pc:grpChg chg="mod">
          <ac:chgData name="Cyp van Rijn" userId="b67998ddc49a518c" providerId="LiveId" clId="{B689E267-C12B-47C8-B5D1-F16F49DA7BC7}" dt="2022-04-05T11:42:00.720" v="1352" actId="1076"/>
          <ac:grpSpMkLst>
            <pc:docMk/>
            <pc:sldMk cId="1622965422" sldId="265"/>
            <ac:grpSpMk id="7" creationId="{AC1792C4-C66C-454C-B233-95383DAF1C53}"/>
          </ac:grpSpMkLst>
        </pc:grpChg>
        <pc:picChg chg="mod">
          <ac:chgData name="Cyp van Rijn" userId="b67998ddc49a518c" providerId="LiveId" clId="{B689E267-C12B-47C8-B5D1-F16F49DA7BC7}" dt="2022-04-05T11:44:19.225" v="1369" actId="1076"/>
          <ac:picMkLst>
            <pc:docMk/>
            <pc:sldMk cId="1622965422" sldId="265"/>
            <ac:picMk id="3" creationId="{77F992BC-3436-4E38-8CBF-128828CE5C26}"/>
          </ac:picMkLst>
        </pc:picChg>
        <pc:picChg chg="mod">
          <ac:chgData name="Cyp van Rijn" userId="b67998ddc49a518c" providerId="LiveId" clId="{B689E267-C12B-47C8-B5D1-F16F49DA7BC7}" dt="2022-04-11T10:52:40.662" v="4338" actId="14100"/>
          <ac:picMkLst>
            <pc:docMk/>
            <pc:sldMk cId="1622965422" sldId="265"/>
            <ac:picMk id="5" creationId="{5D41178E-EA59-450F-B4ED-F9221C33FBB6}"/>
          </ac:picMkLst>
        </pc:picChg>
      </pc:sldChg>
      <pc:sldChg chg="add">
        <pc:chgData name="Cyp van Rijn" userId="b67998ddc49a518c" providerId="LiveId" clId="{B689E267-C12B-47C8-B5D1-F16F49DA7BC7}" dt="2022-04-05T09:44:47.230" v="476"/>
        <pc:sldMkLst>
          <pc:docMk/>
          <pc:sldMk cId="1433611139" sldId="266"/>
        </pc:sldMkLst>
      </pc:sldChg>
      <pc:sldChg chg="new del">
        <pc:chgData name="Cyp van Rijn" userId="b67998ddc49a518c" providerId="LiveId" clId="{B689E267-C12B-47C8-B5D1-F16F49DA7BC7}" dt="2022-04-05T09:49:01.932" v="485" actId="2696"/>
        <pc:sldMkLst>
          <pc:docMk/>
          <pc:sldMk cId="1257933053" sldId="267"/>
        </pc:sldMkLst>
      </pc:sldChg>
      <pc:sldChg chg="addSp modSp add mod">
        <pc:chgData name="Cyp van Rijn" userId="b67998ddc49a518c" providerId="LiveId" clId="{B689E267-C12B-47C8-B5D1-F16F49DA7BC7}" dt="2022-04-11T10:17:01.019" v="4111" actId="20577"/>
        <pc:sldMkLst>
          <pc:docMk/>
          <pc:sldMk cId="1487286638" sldId="267"/>
        </pc:sldMkLst>
        <pc:spChg chg="mod">
          <ac:chgData name="Cyp van Rijn" userId="b67998ddc49a518c" providerId="LiveId" clId="{B689E267-C12B-47C8-B5D1-F16F49DA7BC7}" dt="2022-04-05T09:54:39.305" v="501" actId="20577"/>
          <ac:spMkLst>
            <pc:docMk/>
            <pc:sldMk cId="1487286638" sldId="267"/>
            <ac:spMk id="45062" creationId="{00000000-0000-0000-0000-000000000000}"/>
          </ac:spMkLst>
        </pc:spChg>
        <pc:spChg chg="mod">
          <ac:chgData name="Cyp van Rijn" userId="b67998ddc49a518c" providerId="LiveId" clId="{B689E267-C12B-47C8-B5D1-F16F49DA7BC7}" dt="2022-04-11T10:17:01.019" v="4111" actId="20577"/>
          <ac:spMkLst>
            <pc:docMk/>
            <pc:sldMk cId="1487286638" sldId="267"/>
            <ac:spMk id="45070" creationId="{00000000-0000-0000-0000-000000000000}"/>
          </ac:spMkLst>
        </pc:spChg>
        <pc:picChg chg="add mod">
          <ac:chgData name="Cyp van Rijn" userId="b67998ddc49a518c" providerId="LiveId" clId="{B689E267-C12B-47C8-B5D1-F16F49DA7BC7}" dt="2022-04-05T13:54:19.189" v="2107" actId="1076"/>
          <ac:picMkLst>
            <pc:docMk/>
            <pc:sldMk cId="1487286638" sldId="267"/>
            <ac:picMk id="5" creationId="{B11ADF1F-AC91-42E4-A36E-FB48E0FC27EA}"/>
          </ac:picMkLst>
        </pc:picChg>
      </pc:sldChg>
      <pc:sldChg chg="modSp add mod">
        <pc:chgData name="Cyp van Rijn" userId="b67998ddc49a518c" providerId="LiveId" clId="{B689E267-C12B-47C8-B5D1-F16F49DA7BC7}" dt="2022-04-11T10:17:33.731" v="4124" actId="20577"/>
        <pc:sldMkLst>
          <pc:docMk/>
          <pc:sldMk cId="458115671" sldId="268"/>
        </pc:sldMkLst>
        <pc:spChg chg="mod">
          <ac:chgData name="Cyp van Rijn" userId="b67998ddc49a518c" providerId="LiveId" clId="{B689E267-C12B-47C8-B5D1-F16F49DA7BC7}" dt="2022-04-05T09:59:48.590" v="733" actId="20577"/>
          <ac:spMkLst>
            <pc:docMk/>
            <pc:sldMk cId="458115671" sldId="268"/>
            <ac:spMk id="45062" creationId="{00000000-0000-0000-0000-000000000000}"/>
          </ac:spMkLst>
        </pc:spChg>
        <pc:spChg chg="mod">
          <ac:chgData name="Cyp van Rijn" userId="b67998ddc49a518c" providerId="LiveId" clId="{B689E267-C12B-47C8-B5D1-F16F49DA7BC7}" dt="2022-04-11T10:17:33.731" v="4124" actId="20577"/>
          <ac:spMkLst>
            <pc:docMk/>
            <pc:sldMk cId="458115671" sldId="268"/>
            <ac:spMk id="45070" creationId="{00000000-0000-0000-0000-000000000000}"/>
          </ac:spMkLst>
        </pc:spChg>
      </pc:sldChg>
      <pc:sldChg chg="add del">
        <pc:chgData name="Cyp van Rijn" userId="b67998ddc49a518c" providerId="LiveId" clId="{B689E267-C12B-47C8-B5D1-F16F49DA7BC7}" dt="2022-04-05T09:48:21.142" v="484"/>
        <pc:sldMkLst>
          <pc:docMk/>
          <pc:sldMk cId="1997599756" sldId="268"/>
        </pc:sldMkLst>
      </pc:sldChg>
      <pc:sldChg chg="addSp delSp modSp add mod">
        <pc:chgData name="Cyp van Rijn" userId="b67998ddc49a518c" providerId="LiveId" clId="{B689E267-C12B-47C8-B5D1-F16F49DA7BC7}" dt="2022-04-07T09:21:14.338" v="4082" actId="313"/>
        <pc:sldMkLst>
          <pc:docMk/>
          <pc:sldMk cId="3715200604" sldId="269"/>
        </pc:sldMkLst>
        <pc:spChg chg="mod">
          <ac:chgData name="Cyp van Rijn" userId="b67998ddc49a518c" providerId="LiveId" clId="{B689E267-C12B-47C8-B5D1-F16F49DA7BC7}" dt="2022-04-05T11:25:09.359" v="990" actId="20577"/>
          <ac:spMkLst>
            <pc:docMk/>
            <pc:sldMk cId="3715200604" sldId="269"/>
            <ac:spMk id="45062" creationId="{00000000-0000-0000-0000-000000000000}"/>
          </ac:spMkLst>
        </pc:spChg>
        <pc:spChg chg="mod">
          <ac:chgData name="Cyp van Rijn" userId="b67998ddc49a518c" providerId="LiveId" clId="{B689E267-C12B-47C8-B5D1-F16F49DA7BC7}" dt="2022-04-07T09:21:14.338" v="4082" actId="313"/>
          <ac:spMkLst>
            <pc:docMk/>
            <pc:sldMk cId="3715200604" sldId="269"/>
            <ac:spMk id="45070" creationId="{00000000-0000-0000-0000-000000000000}"/>
          </ac:spMkLst>
        </pc:spChg>
        <pc:picChg chg="add del mod">
          <ac:chgData name="Cyp van Rijn" userId="b67998ddc49a518c" providerId="LiveId" clId="{B689E267-C12B-47C8-B5D1-F16F49DA7BC7}" dt="2022-04-05T12:00:52.339" v="1433" actId="478"/>
          <ac:picMkLst>
            <pc:docMk/>
            <pc:sldMk cId="3715200604" sldId="269"/>
            <ac:picMk id="4" creationId="{4D3DCD4D-DE29-40B1-ADC5-5A102E13D766}"/>
          </ac:picMkLst>
        </pc:picChg>
        <pc:picChg chg="add del mod">
          <ac:chgData name="Cyp van Rijn" userId="b67998ddc49a518c" providerId="LiveId" clId="{B689E267-C12B-47C8-B5D1-F16F49DA7BC7}" dt="2022-04-05T12:00:55.175" v="1434" actId="478"/>
          <ac:picMkLst>
            <pc:docMk/>
            <pc:sldMk cId="3715200604" sldId="269"/>
            <ac:picMk id="5" creationId="{CFC7BC23-B8FA-4ED0-83D6-D51A72C6523D}"/>
          </ac:picMkLst>
        </pc:picChg>
        <pc:picChg chg="add del mod">
          <ac:chgData name="Cyp van Rijn" userId="b67998ddc49a518c" providerId="LiveId" clId="{B689E267-C12B-47C8-B5D1-F16F49DA7BC7}" dt="2022-04-05T12:01:03.063" v="1436" actId="478"/>
          <ac:picMkLst>
            <pc:docMk/>
            <pc:sldMk cId="3715200604" sldId="269"/>
            <ac:picMk id="6" creationId="{D97D8667-4102-4AC1-82DB-85233702AE57}"/>
          </ac:picMkLst>
        </pc:picChg>
        <pc:picChg chg="add mod">
          <ac:chgData name="Cyp van Rijn" userId="b67998ddc49a518c" providerId="LiveId" clId="{B689E267-C12B-47C8-B5D1-F16F49DA7BC7}" dt="2022-04-05T12:01:25.497" v="1441" actId="1076"/>
          <ac:picMkLst>
            <pc:docMk/>
            <pc:sldMk cId="3715200604" sldId="269"/>
            <ac:picMk id="7" creationId="{D9E21FFE-37A6-4CFB-BDCF-FEEB33684E9C}"/>
          </ac:picMkLst>
        </pc:picChg>
      </pc:sldChg>
      <pc:sldChg chg="addSp delSp modSp add mod">
        <pc:chgData name="Cyp van Rijn" userId="b67998ddc49a518c" providerId="LiveId" clId="{B689E267-C12B-47C8-B5D1-F16F49DA7BC7}" dt="2022-04-11T10:48:27.637" v="4270" actId="20577"/>
        <pc:sldMkLst>
          <pc:docMk/>
          <pc:sldMk cId="1817337923" sldId="270"/>
        </pc:sldMkLst>
        <pc:spChg chg="mod">
          <ac:chgData name="Cyp van Rijn" userId="b67998ddc49a518c" providerId="LiveId" clId="{B689E267-C12B-47C8-B5D1-F16F49DA7BC7}" dt="2022-04-11T10:48:27.637" v="4270" actId="20577"/>
          <ac:spMkLst>
            <pc:docMk/>
            <pc:sldMk cId="1817337923" sldId="270"/>
            <ac:spMk id="6" creationId="{76A053E3-49F7-41D8-A3F7-1534C88D5D30}"/>
          </ac:spMkLst>
        </pc:spChg>
        <pc:spChg chg="mod">
          <ac:chgData name="Cyp van Rijn" userId="b67998ddc49a518c" providerId="LiveId" clId="{B689E267-C12B-47C8-B5D1-F16F49DA7BC7}" dt="2022-04-05T12:27:13.392" v="1763" actId="313"/>
          <ac:spMkLst>
            <pc:docMk/>
            <pc:sldMk cId="1817337923" sldId="270"/>
            <ac:spMk id="9" creationId="{18B3E8AC-0267-47CF-84F6-41E41B5B9818}"/>
          </ac:spMkLst>
        </pc:spChg>
        <pc:spChg chg="add mod">
          <ac:chgData name="Cyp van Rijn" userId="b67998ddc49a518c" providerId="LiveId" clId="{B689E267-C12B-47C8-B5D1-F16F49DA7BC7}" dt="2022-04-05T14:16:09.032" v="2188" actId="255"/>
          <ac:spMkLst>
            <pc:docMk/>
            <pc:sldMk cId="1817337923" sldId="270"/>
            <ac:spMk id="11" creationId="{FE501A6A-5970-44DF-886B-52F1AFC0E17C}"/>
          </ac:spMkLst>
        </pc:spChg>
        <pc:spChg chg="add mod">
          <ac:chgData name="Cyp van Rijn" userId="b67998ddc49a518c" providerId="LiveId" clId="{B689E267-C12B-47C8-B5D1-F16F49DA7BC7}" dt="2022-04-05T14:16:00.113" v="2187" actId="255"/>
          <ac:spMkLst>
            <pc:docMk/>
            <pc:sldMk cId="1817337923" sldId="270"/>
            <ac:spMk id="14" creationId="{FC6F35E4-13CC-4C47-9E26-ECBD2CAD6935}"/>
          </ac:spMkLst>
        </pc:spChg>
        <pc:spChg chg="add mod">
          <ac:chgData name="Cyp van Rijn" userId="b67998ddc49a518c" providerId="LiveId" clId="{B689E267-C12B-47C8-B5D1-F16F49DA7BC7}" dt="2022-04-05T14:19:47.147" v="2197" actId="571"/>
          <ac:spMkLst>
            <pc:docMk/>
            <pc:sldMk cId="1817337923" sldId="270"/>
            <ac:spMk id="17" creationId="{FAD7282C-A5C5-4D30-B3E2-A63952B0F45C}"/>
          </ac:spMkLst>
        </pc:spChg>
        <pc:spChg chg="add mod">
          <ac:chgData name="Cyp van Rijn" userId="b67998ddc49a518c" providerId="LiveId" clId="{B689E267-C12B-47C8-B5D1-F16F49DA7BC7}" dt="2022-04-05T14:20:04.792" v="2207" actId="20577"/>
          <ac:spMkLst>
            <pc:docMk/>
            <pc:sldMk cId="1817337923" sldId="270"/>
            <ac:spMk id="19" creationId="{6C7A8A3D-F49C-45D6-BA83-AA9BF8C7D19D}"/>
          </ac:spMkLst>
        </pc:spChg>
        <pc:picChg chg="del">
          <ac:chgData name="Cyp van Rijn" userId="b67998ddc49a518c" providerId="LiveId" clId="{B689E267-C12B-47C8-B5D1-F16F49DA7BC7}" dt="2022-04-05T12:30:14.082" v="1940" actId="478"/>
          <ac:picMkLst>
            <pc:docMk/>
            <pc:sldMk cId="1817337923" sldId="270"/>
            <ac:picMk id="2" creationId="{ABFF2C61-9401-472E-AB12-0CAA13C527C3}"/>
          </ac:picMkLst>
        </pc:picChg>
        <pc:picChg chg="del">
          <ac:chgData name="Cyp van Rijn" userId="b67998ddc49a518c" providerId="LiveId" clId="{B689E267-C12B-47C8-B5D1-F16F49DA7BC7}" dt="2022-04-05T12:30:11.784" v="1939" actId="478"/>
          <ac:picMkLst>
            <pc:docMk/>
            <pc:sldMk cId="1817337923" sldId="270"/>
            <ac:picMk id="4" creationId="{5DDC9D6B-FF5C-43DD-9969-4C296C1C027D}"/>
          </ac:picMkLst>
        </pc:picChg>
        <pc:picChg chg="del">
          <ac:chgData name="Cyp van Rijn" userId="b67998ddc49a518c" providerId="LiveId" clId="{B689E267-C12B-47C8-B5D1-F16F49DA7BC7}" dt="2022-04-05T12:30:16.511" v="1941" actId="478"/>
          <ac:picMkLst>
            <pc:docMk/>
            <pc:sldMk cId="1817337923" sldId="270"/>
            <ac:picMk id="5" creationId="{3A8611EB-A52A-4238-B384-06DC82BD880E}"/>
          </ac:picMkLst>
        </pc:picChg>
        <pc:picChg chg="add mod">
          <ac:chgData name="Cyp van Rijn" userId="b67998ddc49a518c" providerId="LiveId" clId="{B689E267-C12B-47C8-B5D1-F16F49DA7BC7}" dt="2022-04-05T12:30:48.723" v="1944" actId="1076"/>
          <ac:picMkLst>
            <pc:docMk/>
            <pc:sldMk cId="1817337923" sldId="270"/>
            <ac:picMk id="8" creationId="{72494BA7-18DD-4F59-AA95-F9C612F2CBD6}"/>
          </ac:picMkLst>
        </pc:picChg>
        <pc:picChg chg="add mod">
          <ac:chgData name="Cyp van Rijn" userId="b67998ddc49a518c" providerId="LiveId" clId="{B689E267-C12B-47C8-B5D1-F16F49DA7BC7}" dt="2022-04-05T14:10:46.994" v="2155" actId="1076"/>
          <ac:picMkLst>
            <pc:docMk/>
            <pc:sldMk cId="1817337923" sldId="270"/>
            <ac:picMk id="10" creationId="{542BF626-B23F-4440-8946-057D77AFC3F0}"/>
          </ac:picMkLst>
        </pc:picChg>
        <pc:picChg chg="add del">
          <ac:chgData name="Cyp van Rijn" userId="b67998ddc49a518c" providerId="LiveId" clId="{B689E267-C12B-47C8-B5D1-F16F49DA7BC7}" dt="2022-04-05T14:14:31.179" v="2166" actId="478"/>
          <ac:picMkLst>
            <pc:docMk/>
            <pc:sldMk cId="1817337923" sldId="270"/>
            <ac:picMk id="12" creationId="{101A7D7F-B8BC-4DAF-9F45-D151E6589433}"/>
          </ac:picMkLst>
        </pc:picChg>
        <pc:picChg chg="add mod">
          <ac:chgData name="Cyp van Rijn" userId="b67998ddc49a518c" providerId="LiveId" clId="{B689E267-C12B-47C8-B5D1-F16F49DA7BC7}" dt="2022-04-05T14:15:27.912" v="2173" actId="1076"/>
          <ac:picMkLst>
            <pc:docMk/>
            <pc:sldMk cId="1817337923" sldId="270"/>
            <ac:picMk id="13" creationId="{46C837AA-09BB-4751-853A-68D177448DA7}"/>
          </ac:picMkLst>
        </pc:picChg>
        <pc:picChg chg="add del">
          <ac:chgData name="Cyp van Rijn" userId="b67998ddc49a518c" providerId="LiveId" clId="{B689E267-C12B-47C8-B5D1-F16F49DA7BC7}" dt="2022-04-05T14:18:33.312" v="2190" actId="478"/>
          <ac:picMkLst>
            <pc:docMk/>
            <pc:sldMk cId="1817337923" sldId="270"/>
            <ac:picMk id="15" creationId="{ED84D874-5F9B-4BD2-97D1-6489F10DDF80}"/>
          </ac:picMkLst>
        </pc:picChg>
        <pc:picChg chg="add mod">
          <ac:chgData name="Cyp van Rijn" userId="b67998ddc49a518c" providerId="LiveId" clId="{B689E267-C12B-47C8-B5D1-F16F49DA7BC7}" dt="2022-04-05T14:19:30.527" v="2195" actId="1076"/>
          <ac:picMkLst>
            <pc:docMk/>
            <pc:sldMk cId="1817337923" sldId="270"/>
            <ac:picMk id="16" creationId="{A84AE82C-5B8E-4EFE-B167-E97FCDED1299}"/>
          </ac:picMkLst>
        </pc:picChg>
        <pc:picChg chg="add mod">
          <ac:chgData name="Cyp van Rijn" userId="b67998ddc49a518c" providerId="LiveId" clId="{B689E267-C12B-47C8-B5D1-F16F49DA7BC7}" dt="2022-04-05T14:19:47.147" v="2197" actId="571"/>
          <ac:picMkLst>
            <pc:docMk/>
            <pc:sldMk cId="1817337923" sldId="270"/>
            <ac:picMk id="18" creationId="{5EFE40C1-4271-4335-8771-915A7728A27A}"/>
          </ac:picMkLst>
        </pc:picChg>
      </pc:sldChg>
      <pc:sldChg chg="addSp delSp modSp add mod">
        <pc:chgData name="Cyp van Rijn" userId="b67998ddc49a518c" providerId="LiveId" clId="{B689E267-C12B-47C8-B5D1-F16F49DA7BC7}" dt="2022-04-11T10:50:58.531" v="4336" actId="14100"/>
        <pc:sldMkLst>
          <pc:docMk/>
          <pc:sldMk cId="2031032819" sldId="271"/>
        </pc:sldMkLst>
        <pc:spChg chg="mod">
          <ac:chgData name="Cyp van Rijn" userId="b67998ddc49a518c" providerId="LiveId" clId="{B689E267-C12B-47C8-B5D1-F16F49DA7BC7}" dt="2022-04-11T10:50:58.531" v="4336" actId="14100"/>
          <ac:spMkLst>
            <pc:docMk/>
            <pc:sldMk cId="2031032819" sldId="271"/>
            <ac:spMk id="6" creationId="{76A053E3-49F7-41D8-A3F7-1534C88D5D30}"/>
          </ac:spMkLst>
        </pc:spChg>
        <pc:spChg chg="mod">
          <ac:chgData name="Cyp van Rijn" userId="b67998ddc49a518c" providerId="LiveId" clId="{B689E267-C12B-47C8-B5D1-F16F49DA7BC7}" dt="2022-04-05T14:30:30.979" v="2241" actId="20577"/>
          <ac:spMkLst>
            <pc:docMk/>
            <pc:sldMk cId="2031032819" sldId="271"/>
            <ac:spMk id="9" creationId="{18B3E8AC-0267-47CF-84F6-41E41B5B9818}"/>
          </ac:spMkLst>
        </pc:spChg>
        <pc:spChg chg="del">
          <ac:chgData name="Cyp van Rijn" userId="b67998ddc49a518c" providerId="LiveId" clId="{B689E267-C12B-47C8-B5D1-F16F49DA7BC7}" dt="2022-04-05T14:31:17.082" v="2249" actId="478"/>
          <ac:spMkLst>
            <pc:docMk/>
            <pc:sldMk cId="2031032819" sldId="271"/>
            <ac:spMk id="11" creationId="{FE501A6A-5970-44DF-886B-52F1AFC0E17C}"/>
          </ac:spMkLst>
        </pc:spChg>
        <pc:spChg chg="del">
          <ac:chgData name="Cyp van Rijn" userId="b67998ddc49a518c" providerId="LiveId" clId="{B689E267-C12B-47C8-B5D1-F16F49DA7BC7}" dt="2022-04-05T14:31:11.717" v="2248" actId="478"/>
          <ac:spMkLst>
            <pc:docMk/>
            <pc:sldMk cId="2031032819" sldId="271"/>
            <ac:spMk id="14" creationId="{FC6F35E4-13CC-4C47-9E26-ECBD2CAD6935}"/>
          </ac:spMkLst>
        </pc:spChg>
        <pc:spChg chg="del mod">
          <ac:chgData name="Cyp van Rijn" userId="b67998ddc49a518c" providerId="LiveId" clId="{B689E267-C12B-47C8-B5D1-F16F49DA7BC7}" dt="2022-04-05T14:31:09.327" v="2247" actId="478"/>
          <ac:spMkLst>
            <pc:docMk/>
            <pc:sldMk cId="2031032819" sldId="271"/>
            <ac:spMk id="19" creationId="{6C7A8A3D-F49C-45D6-BA83-AA9BF8C7D19D}"/>
          </ac:spMkLst>
        </pc:spChg>
        <pc:picChg chg="add mod">
          <ac:chgData name="Cyp van Rijn" userId="b67998ddc49a518c" providerId="LiveId" clId="{B689E267-C12B-47C8-B5D1-F16F49DA7BC7}" dt="2022-04-05T14:31:31.187" v="2251" actId="1076"/>
          <ac:picMkLst>
            <pc:docMk/>
            <pc:sldMk cId="2031032819" sldId="271"/>
            <ac:picMk id="2" creationId="{63BCF13A-8010-49B4-B125-42F13D8C0EE2}"/>
          </ac:picMkLst>
        </pc:picChg>
        <pc:picChg chg="add mod">
          <ac:chgData name="Cyp van Rijn" userId="b67998ddc49a518c" providerId="LiveId" clId="{B689E267-C12B-47C8-B5D1-F16F49DA7BC7}" dt="2022-04-05T14:37:58.950" v="2329" actId="1076"/>
          <ac:picMkLst>
            <pc:docMk/>
            <pc:sldMk cId="2031032819" sldId="271"/>
            <ac:picMk id="4" creationId="{360DFB13-645A-422D-B4AC-527E06B79373}"/>
          </ac:picMkLst>
        </pc:picChg>
        <pc:picChg chg="add mod">
          <ac:chgData name="Cyp van Rijn" userId="b67998ddc49a518c" providerId="LiveId" clId="{B689E267-C12B-47C8-B5D1-F16F49DA7BC7}" dt="2022-04-05T14:38:39.357" v="2333" actId="1076"/>
          <ac:picMkLst>
            <pc:docMk/>
            <pc:sldMk cId="2031032819" sldId="271"/>
            <ac:picMk id="5" creationId="{554D46A4-B3B1-4447-B607-7E38C6CA54E6}"/>
          </ac:picMkLst>
        </pc:picChg>
        <pc:picChg chg="del">
          <ac:chgData name="Cyp van Rijn" userId="b67998ddc49a518c" providerId="LiveId" clId="{B689E267-C12B-47C8-B5D1-F16F49DA7BC7}" dt="2022-04-05T14:31:01.001" v="2242" actId="478"/>
          <ac:picMkLst>
            <pc:docMk/>
            <pc:sldMk cId="2031032819" sldId="271"/>
            <ac:picMk id="8" creationId="{72494BA7-18DD-4F59-AA95-F9C612F2CBD6}"/>
          </ac:picMkLst>
        </pc:picChg>
        <pc:picChg chg="del">
          <ac:chgData name="Cyp van Rijn" userId="b67998ddc49a518c" providerId="LiveId" clId="{B689E267-C12B-47C8-B5D1-F16F49DA7BC7}" dt="2022-04-05T14:31:04.193" v="2243" actId="478"/>
          <ac:picMkLst>
            <pc:docMk/>
            <pc:sldMk cId="2031032819" sldId="271"/>
            <ac:picMk id="10" creationId="{542BF626-B23F-4440-8946-057D77AFC3F0}"/>
          </ac:picMkLst>
        </pc:picChg>
        <pc:picChg chg="del">
          <ac:chgData name="Cyp van Rijn" userId="b67998ddc49a518c" providerId="LiveId" clId="{B689E267-C12B-47C8-B5D1-F16F49DA7BC7}" dt="2022-04-05T14:31:05.063" v="2244" actId="478"/>
          <ac:picMkLst>
            <pc:docMk/>
            <pc:sldMk cId="2031032819" sldId="271"/>
            <ac:picMk id="13" creationId="{46C837AA-09BB-4751-853A-68D177448DA7}"/>
          </ac:picMkLst>
        </pc:picChg>
        <pc:picChg chg="del">
          <ac:chgData name="Cyp van Rijn" userId="b67998ddc49a518c" providerId="LiveId" clId="{B689E267-C12B-47C8-B5D1-F16F49DA7BC7}" dt="2022-04-05T14:31:06.160" v="2245" actId="478"/>
          <ac:picMkLst>
            <pc:docMk/>
            <pc:sldMk cId="2031032819" sldId="271"/>
            <ac:picMk id="16" creationId="{A84AE82C-5B8E-4EFE-B167-E97FCDED1299}"/>
          </ac:picMkLst>
        </pc:picChg>
      </pc:sldChg>
      <pc:sldChg chg="addSp delSp modSp add mod">
        <pc:chgData name="Cyp van Rijn" userId="b67998ddc49a518c" providerId="LiveId" clId="{B689E267-C12B-47C8-B5D1-F16F49DA7BC7}" dt="2022-04-05T15:10:32.429" v="2881" actId="20577"/>
        <pc:sldMkLst>
          <pc:docMk/>
          <pc:sldMk cId="1990756140" sldId="272"/>
        </pc:sldMkLst>
        <pc:spChg chg="mod">
          <ac:chgData name="Cyp van Rijn" userId="b67998ddc49a518c" providerId="LiveId" clId="{B689E267-C12B-47C8-B5D1-F16F49DA7BC7}" dt="2022-04-05T15:10:32.429" v="2881" actId="20577"/>
          <ac:spMkLst>
            <pc:docMk/>
            <pc:sldMk cId="1990756140" sldId="272"/>
            <ac:spMk id="6" creationId="{76A053E3-49F7-41D8-A3F7-1534C88D5D30}"/>
          </ac:spMkLst>
        </pc:spChg>
        <pc:spChg chg="mod">
          <ac:chgData name="Cyp van Rijn" userId="b67998ddc49a518c" providerId="LiveId" clId="{B689E267-C12B-47C8-B5D1-F16F49DA7BC7}" dt="2022-04-05T14:44:10.636" v="2567" actId="20577"/>
          <ac:spMkLst>
            <pc:docMk/>
            <pc:sldMk cId="1990756140" sldId="272"/>
            <ac:spMk id="9" creationId="{18B3E8AC-0267-47CF-84F6-41E41B5B9818}"/>
          </ac:spMkLst>
        </pc:spChg>
        <pc:grpChg chg="del">
          <ac:chgData name="Cyp van Rijn" userId="b67998ddc49a518c" providerId="LiveId" clId="{B689E267-C12B-47C8-B5D1-F16F49DA7BC7}" dt="2022-04-05T14:45:24.345" v="2593" actId="478"/>
          <ac:grpSpMkLst>
            <pc:docMk/>
            <pc:sldMk cId="1990756140" sldId="272"/>
            <ac:grpSpMk id="7" creationId="{AC1792C4-C66C-454C-B233-95383DAF1C53}"/>
          </ac:grpSpMkLst>
        </pc:grpChg>
        <pc:picChg chg="del">
          <ac:chgData name="Cyp van Rijn" userId="b67998ddc49a518c" providerId="LiveId" clId="{B689E267-C12B-47C8-B5D1-F16F49DA7BC7}" dt="2022-04-05T14:45:26.524" v="2594" actId="478"/>
          <ac:picMkLst>
            <pc:docMk/>
            <pc:sldMk cId="1990756140" sldId="272"/>
            <ac:picMk id="3" creationId="{77F992BC-3436-4E38-8CBF-128828CE5C26}"/>
          </ac:picMkLst>
        </pc:picChg>
        <pc:picChg chg="del">
          <ac:chgData name="Cyp van Rijn" userId="b67998ddc49a518c" providerId="LiveId" clId="{B689E267-C12B-47C8-B5D1-F16F49DA7BC7}" dt="2022-04-05T14:45:28.620" v="2595" actId="478"/>
          <ac:picMkLst>
            <pc:docMk/>
            <pc:sldMk cId="1990756140" sldId="272"/>
            <ac:picMk id="5" creationId="{5D41178E-EA59-450F-B4ED-F9221C33FBB6}"/>
          </ac:picMkLst>
        </pc:picChg>
        <pc:picChg chg="add mod">
          <ac:chgData name="Cyp van Rijn" userId="b67998ddc49a518c" providerId="LiveId" clId="{B689E267-C12B-47C8-B5D1-F16F49DA7BC7}" dt="2022-04-05T15:08:27.901" v="2823" actId="14100"/>
          <ac:picMkLst>
            <pc:docMk/>
            <pc:sldMk cId="1990756140" sldId="272"/>
            <ac:picMk id="11" creationId="{8B849208-1658-4404-8D32-FEA0E5B63D42}"/>
          </ac:picMkLst>
        </pc:picChg>
        <pc:picChg chg="add mod">
          <ac:chgData name="Cyp van Rijn" userId="b67998ddc49a518c" providerId="LiveId" clId="{B689E267-C12B-47C8-B5D1-F16F49DA7BC7}" dt="2022-04-05T15:08:32.847" v="2824" actId="14100"/>
          <ac:picMkLst>
            <pc:docMk/>
            <pc:sldMk cId="1990756140" sldId="272"/>
            <ac:picMk id="12" creationId="{7F0D937B-D152-4297-9B7C-70B803216E6D}"/>
          </ac:picMkLst>
        </pc:picChg>
      </pc:sldChg>
      <pc:sldChg chg="delSp modSp add mod">
        <pc:chgData name="Cyp van Rijn" userId="b67998ddc49a518c" providerId="LiveId" clId="{B689E267-C12B-47C8-B5D1-F16F49DA7BC7}" dt="2022-04-11T10:57:23.774" v="4464" actId="255"/>
        <pc:sldMkLst>
          <pc:docMk/>
          <pc:sldMk cId="3512752671" sldId="273"/>
        </pc:sldMkLst>
        <pc:spChg chg="mod">
          <ac:chgData name="Cyp van Rijn" userId="b67998ddc49a518c" providerId="LiveId" clId="{B689E267-C12B-47C8-B5D1-F16F49DA7BC7}" dt="2022-04-11T10:57:23.774" v="4464" actId="255"/>
          <ac:spMkLst>
            <pc:docMk/>
            <pc:sldMk cId="3512752671" sldId="273"/>
            <ac:spMk id="6" creationId="{76A053E3-49F7-41D8-A3F7-1534C88D5D30}"/>
          </ac:spMkLst>
        </pc:spChg>
        <pc:spChg chg="mod">
          <ac:chgData name="Cyp van Rijn" userId="b67998ddc49a518c" providerId="LiveId" clId="{B689E267-C12B-47C8-B5D1-F16F49DA7BC7}" dt="2022-04-05T15:11:12.833" v="2892" actId="20577"/>
          <ac:spMkLst>
            <pc:docMk/>
            <pc:sldMk cId="3512752671" sldId="273"/>
            <ac:spMk id="9" creationId="{18B3E8AC-0267-47CF-84F6-41E41B5B9818}"/>
          </ac:spMkLst>
        </pc:spChg>
        <pc:picChg chg="del">
          <ac:chgData name="Cyp van Rijn" userId="b67998ddc49a518c" providerId="LiveId" clId="{B689E267-C12B-47C8-B5D1-F16F49DA7BC7}" dt="2022-04-05T15:11:17.996" v="2893" actId="478"/>
          <ac:picMkLst>
            <pc:docMk/>
            <pc:sldMk cId="3512752671" sldId="273"/>
            <ac:picMk id="11" creationId="{8B849208-1658-4404-8D32-FEA0E5B63D42}"/>
          </ac:picMkLst>
        </pc:picChg>
        <pc:picChg chg="del">
          <ac:chgData name="Cyp van Rijn" userId="b67998ddc49a518c" providerId="LiveId" clId="{B689E267-C12B-47C8-B5D1-F16F49DA7BC7}" dt="2022-04-05T15:11:18.879" v="2894" actId="478"/>
          <ac:picMkLst>
            <pc:docMk/>
            <pc:sldMk cId="3512752671" sldId="273"/>
            <ac:picMk id="12" creationId="{7F0D937B-D152-4297-9B7C-70B803216E6D}"/>
          </ac:picMkLst>
        </pc:picChg>
      </pc:sldChg>
      <pc:sldChg chg="addSp delSp modSp add mod">
        <pc:chgData name="Cyp van Rijn" userId="b67998ddc49a518c" providerId="LiveId" clId="{B689E267-C12B-47C8-B5D1-F16F49DA7BC7}" dt="2022-04-11T10:46:06.480" v="4267" actId="20577"/>
        <pc:sldMkLst>
          <pc:docMk/>
          <pc:sldMk cId="3499391347" sldId="274"/>
        </pc:sldMkLst>
        <pc:spChg chg="mod">
          <ac:chgData name="Cyp van Rijn" userId="b67998ddc49a518c" providerId="LiveId" clId="{B689E267-C12B-47C8-B5D1-F16F49DA7BC7}" dt="2022-04-11T10:37:35.591" v="4256" actId="20577"/>
          <ac:spMkLst>
            <pc:docMk/>
            <pc:sldMk cId="3499391347" sldId="274"/>
            <ac:spMk id="45062" creationId="{00000000-0000-0000-0000-000000000000}"/>
          </ac:spMkLst>
        </pc:spChg>
        <pc:spChg chg="mod">
          <ac:chgData name="Cyp van Rijn" userId="b67998ddc49a518c" providerId="LiveId" clId="{B689E267-C12B-47C8-B5D1-F16F49DA7BC7}" dt="2022-04-11T10:46:06.480" v="4267" actId="20577"/>
          <ac:spMkLst>
            <pc:docMk/>
            <pc:sldMk cId="3499391347" sldId="274"/>
            <ac:spMk id="45070" creationId="{00000000-0000-0000-0000-000000000000}"/>
          </ac:spMkLst>
        </pc:spChg>
        <pc:graphicFrameChg chg="add del mod modGraphic">
          <ac:chgData name="Cyp van Rijn" userId="b67998ddc49a518c" providerId="LiveId" clId="{B689E267-C12B-47C8-B5D1-F16F49DA7BC7}" dt="2022-04-11T10:33:13.223" v="4143" actId="478"/>
          <ac:graphicFrameMkLst>
            <pc:docMk/>
            <pc:sldMk cId="3499391347" sldId="274"/>
            <ac:graphicFrameMk id="8" creationId="{2FACF027-D2E9-4ABC-9CF7-8C52E03F238A}"/>
          </ac:graphicFrameMkLst>
        </pc:graphicFrameChg>
        <pc:graphicFrameChg chg="add del mod">
          <ac:chgData name="Cyp van Rijn" userId="b67998ddc49a518c" providerId="LiveId" clId="{B689E267-C12B-47C8-B5D1-F16F49DA7BC7}" dt="2022-04-11T10:33:46.380" v="4149" actId="478"/>
          <ac:graphicFrameMkLst>
            <pc:docMk/>
            <pc:sldMk cId="3499391347" sldId="274"/>
            <ac:graphicFrameMk id="9" creationId="{9FE5F186-C73C-46A3-97B6-6E6FA8CE9B0C}"/>
          </ac:graphicFrameMkLst>
        </pc:graphicFrameChg>
        <pc:picChg chg="add del mod">
          <ac:chgData name="Cyp van Rijn" userId="b67998ddc49a518c" providerId="LiveId" clId="{B689E267-C12B-47C8-B5D1-F16F49DA7BC7}" dt="2022-04-11T10:35:49.551" v="4154" actId="478"/>
          <ac:picMkLst>
            <pc:docMk/>
            <pc:sldMk cId="3499391347" sldId="274"/>
            <ac:picMk id="4" creationId="{2754C5B8-5D11-4C55-BB8A-848225101224}"/>
          </ac:picMkLst>
        </pc:picChg>
        <pc:picChg chg="add del mod">
          <ac:chgData name="Cyp van Rijn" userId="b67998ddc49a518c" providerId="LiveId" clId="{B689E267-C12B-47C8-B5D1-F16F49DA7BC7}" dt="2022-04-11T10:24:43.206" v="4135" actId="478"/>
          <ac:picMkLst>
            <pc:docMk/>
            <pc:sldMk cId="3499391347" sldId="274"/>
            <ac:picMk id="5" creationId="{26435EDF-697A-4449-8401-1E16E7AFC40C}"/>
          </ac:picMkLst>
        </pc:picChg>
        <pc:picChg chg="add del">
          <ac:chgData name="Cyp van Rijn" userId="b67998ddc49a518c" providerId="LiveId" clId="{B689E267-C12B-47C8-B5D1-F16F49DA7BC7}" dt="2022-04-11T10:25:19.846" v="4137" actId="478"/>
          <ac:picMkLst>
            <pc:docMk/>
            <pc:sldMk cId="3499391347" sldId="274"/>
            <ac:picMk id="6" creationId="{4C75B103-76CC-4041-8DF9-85B47E7C64E1}"/>
          </ac:picMkLst>
        </pc:picChg>
        <pc:picChg chg="del">
          <ac:chgData name="Cyp van Rijn" userId="b67998ddc49a518c" providerId="LiveId" clId="{B689E267-C12B-47C8-B5D1-F16F49DA7BC7}" dt="2022-04-11T10:22:49.351" v="4127" actId="478"/>
          <ac:picMkLst>
            <pc:docMk/>
            <pc:sldMk cId="3499391347" sldId="274"/>
            <ac:picMk id="7" creationId="{D9E21FFE-37A6-4CFB-BDCF-FEEB33684E9C}"/>
          </ac:picMkLst>
        </pc:picChg>
        <pc:picChg chg="add mod">
          <ac:chgData name="Cyp van Rijn" userId="b67998ddc49a518c" providerId="LiveId" clId="{B689E267-C12B-47C8-B5D1-F16F49DA7BC7}" dt="2022-04-11T10:33:56.538" v="4151" actId="1076"/>
          <ac:picMkLst>
            <pc:docMk/>
            <pc:sldMk cId="3499391347" sldId="274"/>
            <ac:picMk id="10" creationId="{44210049-1DA7-4303-A6CE-36FC3FD471B1}"/>
          </ac:picMkLst>
        </pc:picChg>
        <pc:picChg chg="add mod">
          <ac:chgData name="Cyp van Rijn" userId="b67998ddc49a518c" providerId="LiveId" clId="{B689E267-C12B-47C8-B5D1-F16F49DA7BC7}" dt="2022-04-11T10:37:48.016" v="4257" actId="14100"/>
          <ac:picMkLst>
            <pc:docMk/>
            <pc:sldMk cId="3499391347" sldId="274"/>
            <ac:picMk id="11" creationId="{B1322ED2-2CDB-4608-AE85-2A41B7409946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b67998ddc49a518c/Documenten/MSc%20course%20Maint%20Mgmt/cursus%202018%202019/excel%20sheets/optim%20pm%20costs%20plus%20unavailability%20MoE%202018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b67998ddc49a518c/Documenten/MSc%20course%20Maint%20Mgmt/cursus%202018%202019/excel%20sheets/optim%20pm%20costs%20plus%20unavailability%20MoE%202018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b67998ddc49a518c/Documenten/MSc%20course%20Maint%20Mgmt/cursus%202018%202019/excel%20sheets/optim%20pm%20costs%20plus%20unavailability%20MoE%202018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b="1"/>
              <a:t>Cost optimisation</a:t>
            </a:r>
          </a:p>
        </c:rich>
      </c:tx>
      <c:layout>
        <c:manualLayout>
          <c:xMode val="edge"/>
          <c:yMode val="edge"/>
          <c:x val="0.38025355117411547"/>
          <c:y val="1.33928547889386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55928621588097"/>
          <c:y val="5.3846204407869226E-2"/>
          <c:w val="0.8534957439407761"/>
          <c:h val="0.732692995692791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'[optim pm costs plus unavailability MoE 2018.xlsm]costs'!$B$47</c:f>
              <c:strCache>
                <c:ptCount val="1"/>
                <c:pt idx="0">
                  <c:v>prev.costs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'[optim pm costs plus unavailability MoE 2018.xlsm]costs'!$A$48:$A$147</c:f>
              <c:numCache>
                <c:formatCode>General</c:formatCode>
                <c:ptCount val="100"/>
                <c:pt idx="3">
                  <c:v>0.25</c:v>
                </c:pt>
                <c:pt idx="4">
                  <c:v>0.5</c:v>
                </c:pt>
                <c:pt idx="5">
                  <c:v>0.75</c:v>
                </c:pt>
                <c:pt idx="6">
                  <c:v>1</c:v>
                </c:pt>
                <c:pt idx="7">
                  <c:v>1.25</c:v>
                </c:pt>
                <c:pt idx="8">
                  <c:v>1.5</c:v>
                </c:pt>
                <c:pt idx="9">
                  <c:v>1.75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5</c:v>
                </c:pt>
                <c:pt idx="23">
                  <c:v>5.25</c:v>
                </c:pt>
                <c:pt idx="24">
                  <c:v>5.5</c:v>
                </c:pt>
                <c:pt idx="25">
                  <c:v>5.75</c:v>
                </c:pt>
                <c:pt idx="26">
                  <c:v>6</c:v>
                </c:pt>
                <c:pt idx="27">
                  <c:v>6.25</c:v>
                </c:pt>
                <c:pt idx="28">
                  <c:v>6.5</c:v>
                </c:pt>
                <c:pt idx="29">
                  <c:v>6.75</c:v>
                </c:pt>
                <c:pt idx="30">
                  <c:v>7</c:v>
                </c:pt>
                <c:pt idx="31">
                  <c:v>7.25</c:v>
                </c:pt>
                <c:pt idx="32">
                  <c:v>7.5</c:v>
                </c:pt>
                <c:pt idx="33">
                  <c:v>7.75</c:v>
                </c:pt>
                <c:pt idx="34">
                  <c:v>8</c:v>
                </c:pt>
                <c:pt idx="35">
                  <c:v>8.25</c:v>
                </c:pt>
                <c:pt idx="36">
                  <c:v>8.5</c:v>
                </c:pt>
                <c:pt idx="37">
                  <c:v>8.75</c:v>
                </c:pt>
                <c:pt idx="38">
                  <c:v>9</c:v>
                </c:pt>
                <c:pt idx="39">
                  <c:v>9.25</c:v>
                </c:pt>
                <c:pt idx="40">
                  <c:v>9.5</c:v>
                </c:pt>
                <c:pt idx="41">
                  <c:v>9.75</c:v>
                </c:pt>
                <c:pt idx="42">
                  <c:v>10</c:v>
                </c:pt>
                <c:pt idx="43">
                  <c:v>10.25</c:v>
                </c:pt>
                <c:pt idx="44">
                  <c:v>10.5</c:v>
                </c:pt>
                <c:pt idx="45">
                  <c:v>10.75</c:v>
                </c:pt>
                <c:pt idx="46">
                  <c:v>11</c:v>
                </c:pt>
                <c:pt idx="47">
                  <c:v>11.25</c:v>
                </c:pt>
                <c:pt idx="48">
                  <c:v>11.5</c:v>
                </c:pt>
                <c:pt idx="49">
                  <c:v>11.75</c:v>
                </c:pt>
                <c:pt idx="50">
                  <c:v>12</c:v>
                </c:pt>
                <c:pt idx="51">
                  <c:v>12.25</c:v>
                </c:pt>
                <c:pt idx="52">
                  <c:v>12.5</c:v>
                </c:pt>
                <c:pt idx="53">
                  <c:v>12.75</c:v>
                </c:pt>
                <c:pt idx="54">
                  <c:v>13</c:v>
                </c:pt>
                <c:pt idx="55">
                  <c:v>13.25</c:v>
                </c:pt>
                <c:pt idx="56">
                  <c:v>13.5</c:v>
                </c:pt>
                <c:pt idx="57">
                  <c:v>13.75</c:v>
                </c:pt>
                <c:pt idx="58">
                  <c:v>14</c:v>
                </c:pt>
                <c:pt idx="59">
                  <c:v>14.25</c:v>
                </c:pt>
                <c:pt idx="60">
                  <c:v>14.5</c:v>
                </c:pt>
                <c:pt idx="61">
                  <c:v>14.75</c:v>
                </c:pt>
                <c:pt idx="62">
                  <c:v>15</c:v>
                </c:pt>
                <c:pt idx="63">
                  <c:v>15.25</c:v>
                </c:pt>
                <c:pt idx="64">
                  <c:v>15.5</c:v>
                </c:pt>
                <c:pt idx="65">
                  <c:v>15.75</c:v>
                </c:pt>
                <c:pt idx="66">
                  <c:v>16</c:v>
                </c:pt>
                <c:pt idx="67">
                  <c:v>16.25</c:v>
                </c:pt>
                <c:pt idx="68">
                  <c:v>16.5</c:v>
                </c:pt>
                <c:pt idx="69">
                  <c:v>16.75</c:v>
                </c:pt>
                <c:pt idx="70">
                  <c:v>17</c:v>
                </c:pt>
                <c:pt idx="71">
                  <c:v>17.25</c:v>
                </c:pt>
                <c:pt idx="72">
                  <c:v>17.5</c:v>
                </c:pt>
                <c:pt idx="73">
                  <c:v>17.75</c:v>
                </c:pt>
                <c:pt idx="74">
                  <c:v>18</c:v>
                </c:pt>
                <c:pt idx="75">
                  <c:v>18.25</c:v>
                </c:pt>
                <c:pt idx="76">
                  <c:v>18.5</c:v>
                </c:pt>
                <c:pt idx="77">
                  <c:v>18.75</c:v>
                </c:pt>
                <c:pt idx="78">
                  <c:v>19</c:v>
                </c:pt>
                <c:pt idx="79">
                  <c:v>19.25</c:v>
                </c:pt>
                <c:pt idx="80">
                  <c:v>19.5</c:v>
                </c:pt>
                <c:pt idx="81">
                  <c:v>19.75</c:v>
                </c:pt>
                <c:pt idx="82">
                  <c:v>20</c:v>
                </c:pt>
                <c:pt idx="83">
                  <c:v>20.25</c:v>
                </c:pt>
                <c:pt idx="84">
                  <c:v>20.5</c:v>
                </c:pt>
                <c:pt idx="85">
                  <c:v>20.75</c:v>
                </c:pt>
                <c:pt idx="86">
                  <c:v>21</c:v>
                </c:pt>
                <c:pt idx="87">
                  <c:v>21.25</c:v>
                </c:pt>
                <c:pt idx="88">
                  <c:v>21.5</c:v>
                </c:pt>
                <c:pt idx="89">
                  <c:v>21.75</c:v>
                </c:pt>
                <c:pt idx="90">
                  <c:v>22</c:v>
                </c:pt>
                <c:pt idx="91">
                  <c:v>22.25</c:v>
                </c:pt>
                <c:pt idx="92">
                  <c:v>22.5</c:v>
                </c:pt>
                <c:pt idx="93">
                  <c:v>22.75</c:v>
                </c:pt>
                <c:pt idx="94">
                  <c:v>23</c:v>
                </c:pt>
                <c:pt idx="95">
                  <c:v>23.25</c:v>
                </c:pt>
                <c:pt idx="96">
                  <c:v>23.5</c:v>
                </c:pt>
                <c:pt idx="97">
                  <c:v>23.75</c:v>
                </c:pt>
                <c:pt idx="98">
                  <c:v>24</c:v>
                </c:pt>
                <c:pt idx="99">
                  <c:v>24.25</c:v>
                </c:pt>
              </c:numCache>
            </c:numRef>
          </c:xVal>
          <c:yVal>
            <c:numRef>
              <c:f>'[optim pm costs plus unavailability MoE 2018.xlsm]costs'!$B$48:$B$147</c:f>
              <c:numCache>
                <c:formatCode>General</c:formatCode>
                <c:ptCount val="100"/>
                <c:pt idx="7">
                  <c:v>8</c:v>
                </c:pt>
                <c:pt idx="8">
                  <c:v>6.666666666666667</c:v>
                </c:pt>
                <c:pt idx="9">
                  <c:v>5.7142857142857144</c:v>
                </c:pt>
                <c:pt idx="10">
                  <c:v>5</c:v>
                </c:pt>
                <c:pt idx="11">
                  <c:v>4.4444444444444446</c:v>
                </c:pt>
                <c:pt idx="12">
                  <c:v>4</c:v>
                </c:pt>
                <c:pt idx="13">
                  <c:v>3.6363636363636362</c:v>
                </c:pt>
                <c:pt idx="14">
                  <c:v>3.3333333333333335</c:v>
                </c:pt>
                <c:pt idx="15">
                  <c:v>3.0769230769230771</c:v>
                </c:pt>
                <c:pt idx="16">
                  <c:v>2.8571428571428572</c:v>
                </c:pt>
                <c:pt idx="17">
                  <c:v>2.6666666666666665</c:v>
                </c:pt>
                <c:pt idx="18">
                  <c:v>2.5</c:v>
                </c:pt>
                <c:pt idx="19">
                  <c:v>2.3529411764705883</c:v>
                </c:pt>
                <c:pt idx="20">
                  <c:v>2.2222222222222223</c:v>
                </c:pt>
                <c:pt idx="21">
                  <c:v>2.1052631578947367</c:v>
                </c:pt>
                <c:pt idx="22">
                  <c:v>2</c:v>
                </c:pt>
                <c:pt idx="23">
                  <c:v>1.9047619047619047</c:v>
                </c:pt>
                <c:pt idx="24">
                  <c:v>1.8181818181818181</c:v>
                </c:pt>
                <c:pt idx="25">
                  <c:v>1.7391304347826086</c:v>
                </c:pt>
                <c:pt idx="26">
                  <c:v>1.6666666666666667</c:v>
                </c:pt>
                <c:pt idx="27">
                  <c:v>1.6</c:v>
                </c:pt>
                <c:pt idx="28">
                  <c:v>1.5384615384615385</c:v>
                </c:pt>
                <c:pt idx="29">
                  <c:v>1.4814814814814814</c:v>
                </c:pt>
                <c:pt idx="30">
                  <c:v>1.4285714285714286</c:v>
                </c:pt>
                <c:pt idx="31">
                  <c:v>1.3793103448275863</c:v>
                </c:pt>
                <c:pt idx="32">
                  <c:v>1.3333333333333333</c:v>
                </c:pt>
                <c:pt idx="33">
                  <c:v>1.2903225806451613</c:v>
                </c:pt>
                <c:pt idx="34">
                  <c:v>1.25</c:v>
                </c:pt>
                <c:pt idx="35">
                  <c:v>1.2121212121212122</c:v>
                </c:pt>
                <c:pt idx="36">
                  <c:v>1.1764705882352942</c:v>
                </c:pt>
                <c:pt idx="37">
                  <c:v>1.1428571428571428</c:v>
                </c:pt>
                <c:pt idx="38">
                  <c:v>1.1111111111111112</c:v>
                </c:pt>
                <c:pt idx="39">
                  <c:v>1.0810810810810811</c:v>
                </c:pt>
                <c:pt idx="40">
                  <c:v>1.0526315789473684</c:v>
                </c:pt>
                <c:pt idx="41">
                  <c:v>1.0256410256410255</c:v>
                </c:pt>
                <c:pt idx="42">
                  <c:v>1</c:v>
                </c:pt>
                <c:pt idx="43">
                  <c:v>0.97560975609756095</c:v>
                </c:pt>
                <c:pt idx="44">
                  <c:v>0.95238095238095233</c:v>
                </c:pt>
                <c:pt idx="45">
                  <c:v>0.93023255813953487</c:v>
                </c:pt>
                <c:pt idx="46">
                  <c:v>0.90909090909090906</c:v>
                </c:pt>
                <c:pt idx="47">
                  <c:v>0.88888888888888884</c:v>
                </c:pt>
                <c:pt idx="48">
                  <c:v>0.86956521739130432</c:v>
                </c:pt>
                <c:pt idx="49">
                  <c:v>0.85106382978723405</c:v>
                </c:pt>
                <c:pt idx="50">
                  <c:v>0.83333333333333337</c:v>
                </c:pt>
                <c:pt idx="51">
                  <c:v>0.81632653061224492</c:v>
                </c:pt>
                <c:pt idx="52">
                  <c:v>0.8</c:v>
                </c:pt>
                <c:pt idx="53">
                  <c:v>0.78431372549019607</c:v>
                </c:pt>
                <c:pt idx="54">
                  <c:v>0.76923076923076927</c:v>
                </c:pt>
                <c:pt idx="55">
                  <c:v>0.75471698113207553</c:v>
                </c:pt>
                <c:pt idx="56">
                  <c:v>0.7407407407407407</c:v>
                </c:pt>
                <c:pt idx="57">
                  <c:v>0.72727272727272729</c:v>
                </c:pt>
                <c:pt idx="58">
                  <c:v>0.7142857142857143</c:v>
                </c:pt>
                <c:pt idx="59">
                  <c:v>0.70175438596491224</c:v>
                </c:pt>
                <c:pt idx="60">
                  <c:v>0.68965517241379315</c:v>
                </c:pt>
                <c:pt idx="61">
                  <c:v>0.67796610169491522</c:v>
                </c:pt>
                <c:pt idx="62">
                  <c:v>0.66666666666666663</c:v>
                </c:pt>
                <c:pt idx="63">
                  <c:v>0.65573770491803274</c:v>
                </c:pt>
                <c:pt idx="64">
                  <c:v>0.64516129032258063</c:v>
                </c:pt>
                <c:pt idx="65">
                  <c:v>0.63492063492063489</c:v>
                </c:pt>
                <c:pt idx="66">
                  <c:v>0.625</c:v>
                </c:pt>
                <c:pt idx="67">
                  <c:v>0.61538461538461542</c:v>
                </c:pt>
                <c:pt idx="68">
                  <c:v>0.60606060606060608</c:v>
                </c:pt>
                <c:pt idx="69">
                  <c:v>0.59701492537313428</c:v>
                </c:pt>
                <c:pt idx="70">
                  <c:v>0.58823529411764708</c:v>
                </c:pt>
                <c:pt idx="71">
                  <c:v>0.57971014492753625</c:v>
                </c:pt>
                <c:pt idx="72">
                  <c:v>0.5714285714285714</c:v>
                </c:pt>
                <c:pt idx="73">
                  <c:v>0.56338028169014087</c:v>
                </c:pt>
                <c:pt idx="74">
                  <c:v>0.55555555555555558</c:v>
                </c:pt>
                <c:pt idx="75">
                  <c:v>0.54794520547945202</c:v>
                </c:pt>
                <c:pt idx="76">
                  <c:v>0.54054054054054057</c:v>
                </c:pt>
                <c:pt idx="77">
                  <c:v>0.53333333333333333</c:v>
                </c:pt>
                <c:pt idx="78">
                  <c:v>0.52631578947368418</c:v>
                </c:pt>
                <c:pt idx="79">
                  <c:v>0.51948051948051943</c:v>
                </c:pt>
                <c:pt idx="80">
                  <c:v>0.51282051282051277</c:v>
                </c:pt>
                <c:pt idx="81">
                  <c:v>0.50632911392405067</c:v>
                </c:pt>
                <c:pt idx="82">
                  <c:v>0.5</c:v>
                </c:pt>
                <c:pt idx="83">
                  <c:v>0.49382716049382713</c:v>
                </c:pt>
                <c:pt idx="84">
                  <c:v>0.48780487804878048</c:v>
                </c:pt>
                <c:pt idx="85">
                  <c:v>0.48192771084337349</c:v>
                </c:pt>
                <c:pt idx="86">
                  <c:v>0.47619047619047616</c:v>
                </c:pt>
                <c:pt idx="87">
                  <c:v>0.47058823529411764</c:v>
                </c:pt>
                <c:pt idx="88">
                  <c:v>0.46511627906976744</c:v>
                </c:pt>
                <c:pt idx="89">
                  <c:v>0.45977011494252873</c:v>
                </c:pt>
                <c:pt idx="90">
                  <c:v>0.45454545454545453</c:v>
                </c:pt>
                <c:pt idx="91">
                  <c:v>0.449438202247191</c:v>
                </c:pt>
                <c:pt idx="92">
                  <c:v>0.44444444444444442</c:v>
                </c:pt>
                <c:pt idx="93">
                  <c:v>0.43956043956043955</c:v>
                </c:pt>
                <c:pt idx="94">
                  <c:v>0.43478260869565216</c:v>
                </c:pt>
                <c:pt idx="95">
                  <c:v>0.43010752688172044</c:v>
                </c:pt>
                <c:pt idx="96">
                  <c:v>0.42553191489361702</c:v>
                </c:pt>
                <c:pt idx="97">
                  <c:v>0.42105263157894735</c:v>
                </c:pt>
                <c:pt idx="98">
                  <c:v>0.41666666666666669</c:v>
                </c:pt>
                <c:pt idx="99">
                  <c:v>0.41237113402061853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E6C-4890-B2A2-2657082B2131}"/>
            </c:ext>
          </c:extLst>
        </c:ser>
        <c:ser>
          <c:idx val="1"/>
          <c:order val="1"/>
          <c:tx>
            <c:strRef>
              <c:f>'[optim pm costs plus unavailability MoE 2018.xlsm]costs'!$C$47</c:f>
              <c:strCache>
                <c:ptCount val="1"/>
                <c:pt idx="0">
                  <c:v> fail. costs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'[optim pm costs plus unavailability MoE 2018.xlsm]costs'!$A$48:$A$147</c:f>
              <c:numCache>
                <c:formatCode>General</c:formatCode>
                <c:ptCount val="100"/>
                <c:pt idx="3">
                  <c:v>0.25</c:v>
                </c:pt>
                <c:pt idx="4">
                  <c:v>0.5</c:v>
                </c:pt>
                <c:pt idx="5">
                  <c:v>0.75</c:v>
                </c:pt>
                <c:pt idx="6">
                  <c:v>1</c:v>
                </c:pt>
                <c:pt idx="7">
                  <c:v>1.25</c:v>
                </c:pt>
                <c:pt idx="8">
                  <c:v>1.5</c:v>
                </c:pt>
                <c:pt idx="9">
                  <c:v>1.75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5</c:v>
                </c:pt>
                <c:pt idx="23">
                  <c:v>5.25</c:v>
                </c:pt>
                <c:pt idx="24">
                  <c:v>5.5</c:v>
                </c:pt>
                <c:pt idx="25">
                  <c:v>5.75</c:v>
                </c:pt>
                <c:pt idx="26">
                  <c:v>6</c:v>
                </c:pt>
                <c:pt idx="27">
                  <c:v>6.25</c:v>
                </c:pt>
                <c:pt idx="28">
                  <c:v>6.5</c:v>
                </c:pt>
                <c:pt idx="29">
                  <c:v>6.75</c:v>
                </c:pt>
                <c:pt idx="30">
                  <c:v>7</c:v>
                </c:pt>
                <c:pt idx="31">
                  <c:v>7.25</c:v>
                </c:pt>
                <c:pt idx="32">
                  <c:v>7.5</c:v>
                </c:pt>
                <c:pt idx="33">
                  <c:v>7.75</c:v>
                </c:pt>
                <c:pt idx="34">
                  <c:v>8</c:v>
                </c:pt>
                <c:pt idx="35">
                  <c:v>8.25</c:v>
                </c:pt>
                <c:pt idx="36">
                  <c:v>8.5</c:v>
                </c:pt>
                <c:pt idx="37">
                  <c:v>8.75</c:v>
                </c:pt>
                <c:pt idx="38">
                  <c:v>9</c:v>
                </c:pt>
                <c:pt idx="39">
                  <c:v>9.25</c:v>
                </c:pt>
                <c:pt idx="40">
                  <c:v>9.5</c:v>
                </c:pt>
                <c:pt idx="41">
                  <c:v>9.75</c:v>
                </c:pt>
                <c:pt idx="42">
                  <c:v>10</c:v>
                </c:pt>
                <c:pt idx="43">
                  <c:v>10.25</c:v>
                </c:pt>
                <c:pt idx="44">
                  <c:v>10.5</c:v>
                </c:pt>
                <c:pt idx="45">
                  <c:v>10.75</c:v>
                </c:pt>
                <c:pt idx="46">
                  <c:v>11</c:v>
                </c:pt>
                <c:pt idx="47">
                  <c:v>11.25</c:v>
                </c:pt>
                <c:pt idx="48">
                  <c:v>11.5</c:v>
                </c:pt>
                <c:pt idx="49">
                  <c:v>11.75</c:v>
                </c:pt>
                <c:pt idx="50">
                  <c:v>12</c:v>
                </c:pt>
                <c:pt idx="51">
                  <c:v>12.25</c:v>
                </c:pt>
                <c:pt idx="52">
                  <c:v>12.5</c:v>
                </c:pt>
                <c:pt idx="53">
                  <c:v>12.75</c:v>
                </c:pt>
                <c:pt idx="54">
                  <c:v>13</c:v>
                </c:pt>
                <c:pt idx="55">
                  <c:v>13.25</c:v>
                </c:pt>
                <c:pt idx="56">
                  <c:v>13.5</c:v>
                </c:pt>
                <c:pt idx="57">
                  <c:v>13.75</c:v>
                </c:pt>
                <c:pt idx="58">
                  <c:v>14</c:v>
                </c:pt>
                <c:pt idx="59">
                  <c:v>14.25</c:v>
                </c:pt>
                <c:pt idx="60">
                  <c:v>14.5</c:v>
                </c:pt>
                <c:pt idx="61">
                  <c:v>14.75</c:v>
                </c:pt>
                <c:pt idx="62">
                  <c:v>15</c:v>
                </c:pt>
                <c:pt idx="63">
                  <c:v>15.25</c:v>
                </c:pt>
                <c:pt idx="64">
                  <c:v>15.5</c:v>
                </c:pt>
                <c:pt idx="65">
                  <c:v>15.75</c:v>
                </c:pt>
                <c:pt idx="66">
                  <c:v>16</c:v>
                </c:pt>
                <c:pt idx="67">
                  <c:v>16.25</c:v>
                </c:pt>
                <c:pt idx="68">
                  <c:v>16.5</c:v>
                </c:pt>
                <c:pt idx="69">
                  <c:v>16.75</c:v>
                </c:pt>
                <c:pt idx="70">
                  <c:v>17</c:v>
                </c:pt>
                <c:pt idx="71">
                  <c:v>17.25</c:v>
                </c:pt>
                <c:pt idx="72">
                  <c:v>17.5</c:v>
                </c:pt>
                <c:pt idx="73">
                  <c:v>17.75</c:v>
                </c:pt>
                <c:pt idx="74">
                  <c:v>18</c:v>
                </c:pt>
                <c:pt idx="75">
                  <c:v>18.25</c:v>
                </c:pt>
                <c:pt idx="76">
                  <c:v>18.5</c:v>
                </c:pt>
                <c:pt idx="77">
                  <c:v>18.75</c:v>
                </c:pt>
                <c:pt idx="78">
                  <c:v>19</c:v>
                </c:pt>
                <c:pt idx="79">
                  <c:v>19.25</c:v>
                </c:pt>
                <c:pt idx="80">
                  <c:v>19.5</c:v>
                </c:pt>
                <c:pt idx="81">
                  <c:v>19.75</c:v>
                </c:pt>
                <c:pt idx="82">
                  <c:v>20</c:v>
                </c:pt>
                <c:pt idx="83">
                  <c:v>20.25</c:v>
                </c:pt>
                <c:pt idx="84">
                  <c:v>20.5</c:v>
                </c:pt>
                <c:pt idx="85">
                  <c:v>20.75</c:v>
                </c:pt>
                <c:pt idx="86">
                  <c:v>21</c:v>
                </c:pt>
                <c:pt idx="87">
                  <c:v>21.25</c:v>
                </c:pt>
                <c:pt idx="88">
                  <c:v>21.5</c:v>
                </c:pt>
                <c:pt idx="89">
                  <c:v>21.75</c:v>
                </c:pt>
                <c:pt idx="90">
                  <c:v>22</c:v>
                </c:pt>
                <c:pt idx="91">
                  <c:v>22.25</c:v>
                </c:pt>
                <c:pt idx="92">
                  <c:v>22.5</c:v>
                </c:pt>
                <c:pt idx="93">
                  <c:v>22.75</c:v>
                </c:pt>
                <c:pt idx="94">
                  <c:v>23</c:v>
                </c:pt>
                <c:pt idx="95">
                  <c:v>23.25</c:v>
                </c:pt>
                <c:pt idx="96">
                  <c:v>23.5</c:v>
                </c:pt>
                <c:pt idx="97">
                  <c:v>23.75</c:v>
                </c:pt>
                <c:pt idx="98">
                  <c:v>24</c:v>
                </c:pt>
                <c:pt idx="99">
                  <c:v>24.25</c:v>
                </c:pt>
              </c:numCache>
            </c:numRef>
          </c:xVal>
          <c:yVal>
            <c:numRef>
              <c:f>'[optim pm costs plus unavailability MoE 2018.xlsm]costs'!$C$48:$C$147</c:f>
              <c:numCache>
                <c:formatCode>General</c:formatCode>
                <c:ptCount val="100"/>
                <c:pt idx="3">
                  <c:v>4.4504806501009129E-3</c:v>
                </c:pt>
                <c:pt idx="4">
                  <c:v>1.1867794345249844E-2</c:v>
                </c:pt>
                <c:pt idx="5">
                  <c:v>2.403125855279754E-2</c:v>
                </c:pt>
                <c:pt idx="6">
                  <c:v>4.0684191249069121E-2</c:v>
                </c:pt>
                <c:pt idx="7">
                  <c:v>6.1793740852607471E-2</c:v>
                </c:pt>
                <c:pt idx="8">
                  <c:v>8.7344639071255711E-2</c:v>
                </c:pt>
                <c:pt idx="9">
                  <c:v>0.11732265530850028</c:v>
                </c:pt>
                <c:pt idx="10">
                  <c:v>0.15171070208822102</c:v>
                </c:pt>
                <c:pt idx="11">
                  <c:v>0.19048717866381137</c:v>
                </c:pt>
                <c:pt idx="12">
                  <c:v>0.23362491071921734</c:v>
                </c:pt>
                <c:pt idx="13">
                  <c:v>0.28109029735155666</c:v>
                </c:pt>
                <c:pt idx="14">
                  <c:v>0.33284254927243351</c:v>
                </c:pt>
                <c:pt idx="15">
                  <c:v>0.38883297880861623</c:v>
                </c:pt>
                <c:pt idx="16">
                  <c:v>0.44900432808781604</c:v>
                </c:pt>
                <c:pt idx="17">
                  <c:v>0.51329013182528049</c:v>
                </c:pt>
                <c:pt idx="18">
                  <c:v>0.58161411556147991</c:v>
                </c:pt>
                <c:pt idx="19">
                  <c:v>0.65388963243197373</c:v>
                </c:pt>
                <c:pt idx="20">
                  <c:v>0.73001914283599345</c:v>
                </c:pt>
                <c:pt idx="21">
                  <c:v>0.80989374221805399</c:v>
                </c:pt>
                <c:pt idx="22">
                  <c:v>0.89339274280504222</c:v>
                </c:pt>
                <c:pt idx="23">
                  <c:v>0.98038331564689574</c:v>
                </c:pt>
                <c:pt idx="24">
                  <c:v>1.0707201997344185</c:v>
                </c:pt>
                <c:pt idx="25">
                  <c:v>1.1642454853287023</c:v>
                </c:pt>
                <c:pt idx="26">
                  <c:v>1.2607884789342114</c:v>
                </c:pt>
                <c:pt idx="27">
                  <c:v>1.3601656575744328</c:v>
                </c:pt>
                <c:pt idx="28">
                  <c:v>1.4621807201718111</c:v>
                </c:pt>
                <c:pt idx="29">
                  <c:v>1.5666247438746117</c:v>
                </c:pt>
                <c:pt idx="30">
                  <c:v>1.6732764530911248</c:v>
                </c:pt>
                <c:pt idx="31">
                  <c:v>1.7819026087618144</c:v>
                </c:pt>
                <c:pt idx="32">
                  <c:v>1.8922585249961066</c:v>
                </c:pt>
                <c:pt idx="33">
                  <c:v>2.0040887195943133</c:v>
                </c:pt>
                <c:pt idx="34">
                  <c:v>2.1171277041380239</c:v>
                </c:pt>
                <c:pt idx="35">
                  <c:v>2.2311009182360926</c:v>
                </c:pt>
                <c:pt idx="36">
                  <c:v>2.345725811132187</c:v>
                </c:pt>
                <c:pt idx="37">
                  <c:v>2.4607130721916746</c:v>
                </c:pt>
                <c:pt idx="38">
                  <c:v>2.5757680097743267</c:v>
                </c:pt>
                <c:pt idx="39">
                  <c:v>2.6905920756570678</c:v>
                </c:pt>
                <c:pt idx="40">
                  <c:v>2.8048845295006264</c:v>
                </c:pt>
                <c:pt idx="41">
                  <c:v>2.91834423487161</c:v>
                </c:pt>
                <c:pt idx="42">
                  <c:v>3.0306715750690798</c:v>
                </c:pt>
                <c:pt idx="43">
                  <c:v>3.1415704735119285</c:v>
                </c:pt>
                <c:pt idx="44">
                  <c:v>3.2507504997899637</c:v>
                </c:pt>
                <c:pt idx="45">
                  <c:v>3.3579290387577316</c:v>
                </c:pt>
                <c:pt idx="46">
                  <c:v>3.462833496367232</c:v>
                </c:pt>
                <c:pt idx="47">
                  <c:v>3.5652035124244428</c:v>
                </c:pt>
                <c:pt idx="48">
                  <c:v>3.6647931472632584</c:v>
                </c:pt>
                <c:pt idx="49">
                  <c:v>3.7613730066196336</c:v>
                </c:pt>
                <c:pt idx="50">
                  <c:v>3.8547322669261623</c:v>
                </c:pt>
                <c:pt idx="51">
                  <c:v>3.9446805619997347</c:v>
                </c:pt>
                <c:pt idx="52">
                  <c:v>4.0310496918189571</c:v>
                </c:pt>
                <c:pt idx="53">
                  <c:v>4.1136951149200884</c:v>
                </c:pt>
                <c:pt idx="54">
                  <c:v>4.1924971879853903</c:v>
                </c:pt>
                <c:pt idx="55">
                  <c:v>4.2673621195192561</c:v>
                </c:pt>
                <c:pt idx="56">
                  <c:v>4.3382226091166052</c:v>
                </c:pt>
                <c:pt idx="57">
                  <c:v>4.4050381496768756</c:v>
                </c:pt>
                <c:pt idx="58">
                  <c:v>4.4677949768930336</c:v>
                </c:pt>
                <c:pt idx="59">
                  <c:v>4.5265056582699534</c:v>
                </c:pt>
                <c:pt idx="60">
                  <c:v>4.5812083225597906</c:v>
                </c:pt>
                <c:pt idx="61">
                  <c:v>4.6319655395474033</c:v>
                </c:pt>
                <c:pt idx="62">
                  <c:v>4.6788628692381007</c:v>
                </c:pt>
                <c:pt idx="63">
                  <c:v>4.7220071083282091</c:v>
                </c:pt>
                <c:pt idx="64">
                  <c:v>4.7615242700043767</c:v>
                </c:pt>
                <c:pt idx="65">
                  <c:v>4.7975573402634435</c:v>
                </c:pt>
                <c:pt idx="66">
                  <c:v>4.8302638597507013</c:v>
                </c:pt>
                <c:pt idx="67">
                  <c:v>4.8598133843169471</c:v>
                </c:pt>
                <c:pt idx="68">
                  <c:v>4.8863848799048357</c:v>
                </c:pt>
                <c:pt idx="69">
                  <c:v>4.9101641078903118</c:v>
                </c:pt>
                <c:pt idx="70">
                  <c:v>4.9313410556170583</c:v>
                </c:pt>
                <c:pt idx="71">
                  <c:v>4.9501074636572584</c:v>
                </c:pt>
                <c:pt idx="72">
                  <c:v>4.9666544964854324</c:v>
                </c:pt>
                <c:pt idx="73">
                  <c:v>4.9811705970157139</c:v>
                </c:pt>
                <c:pt idx="74">
                  <c:v>4.9938395581390003</c:v>
                </c:pt>
                <c:pt idx="75">
                  <c:v>5.0048388363572531</c:v>
                </c:pt>
                <c:pt idx="76">
                  <c:v>5.0143381242183702</c:v>
                </c:pt>
                <c:pt idx="77">
                  <c:v>5.0224981898731</c:v>
                </c:pt>
                <c:pt idx="78">
                  <c:v>5.0294699840472648</c:v>
                </c:pt>
                <c:pt idx="79">
                  <c:v>5.0353940073482972</c:v>
                </c:pt>
                <c:pt idx="80">
                  <c:v>5.0403999243492619</c:v>
                </c:pt>
                <c:pt idx="81">
                  <c:v>5.0446064054965012</c:v>
                </c:pt>
                <c:pt idx="82">
                  <c:v>5.0481211736809222</c:v>
                </c:pt>
                <c:pt idx="83">
                  <c:v>5.0510412293425562</c:v>
                </c:pt>
                <c:pt idx="84">
                  <c:v>5.053453226225356</c:v>
                </c:pt>
                <c:pt idx="85">
                  <c:v>5.0554339692916974</c:v>
                </c:pt>
                <c:pt idx="86">
                  <c:v>5.057051006727133</c:v>
                </c:pt>
                <c:pt idx="87">
                  <c:v>5.0583632892663033</c:v>
                </c:pt>
                <c:pt idx="88">
                  <c:v>5.0594218720809403</c:v>
                </c:pt>
                <c:pt idx="89">
                  <c:v>5.0602706370122128</c:v>
                </c:pt>
                <c:pt idx="90">
                  <c:v>5.0609470158254677</c:v>
                </c:pt>
                <c:pt idx="91">
                  <c:v>5.0614826982492822</c:v>
                </c:pt>
                <c:pt idx="92">
                  <c:v>5.0619043116836133</c:v>
                </c:pt>
                <c:pt idx="93">
                  <c:v>5.0622340624966462</c:v>
                </c:pt>
                <c:pt idx="94">
                  <c:v>5.0624903316744234</c:v>
                </c:pt>
                <c:pt idx="95">
                  <c:v>5.0626882201651542</c:v>
                </c:pt>
                <c:pt idx="96">
                  <c:v>5.0628400415197339</c:v>
                </c:pt>
                <c:pt idx="97">
                  <c:v>5.0629557613434013</c:v>
                </c:pt>
                <c:pt idx="98">
                  <c:v>5.0630433846327882</c:v>
                </c:pt>
                <c:pt idx="99">
                  <c:v>5.0631092932868871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E6C-4890-B2A2-2657082B2131}"/>
            </c:ext>
          </c:extLst>
        </c:ser>
        <c:ser>
          <c:idx val="2"/>
          <c:order val="2"/>
          <c:tx>
            <c:strRef>
              <c:f>'[optim pm costs plus unavailability MoE 2018.xlsm]costs'!$D$47</c:f>
              <c:strCache>
                <c:ptCount val="1"/>
                <c:pt idx="0">
                  <c:v> time av costs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'[optim pm costs plus unavailability MoE 2018.xlsm]costs'!$A$48:$A$147</c:f>
              <c:numCache>
                <c:formatCode>General</c:formatCode>
                <c:ptCount val="100"/>
                <c:pt idx="3">
                  <c:v>0.25</c:v>
                </c:pt>
                <c:pt idx="4">
                  <c:v>0.5</c:v>
                </c:pt>
                <c:pt idx="5">
                  <c:v>0.75</c:v>
                </c:pt>
                <c:pt idx="6">
                  <c:v>1</c:v>
                </c:pt>
                <c:pt idx="7">
                  <c:v>1.25</c:v>
                </c:pt>
                <c:pt idx="8">
                  <c:v>1.5</c:v>
                </c:pt>
                <c:pt idx="9">
                  <c:v>1.75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5</c:v>
                </c:pt>
                <c:pt idx="23">
                  <c:v>5.25</c:v>
                </c:pt>
                <c:pt idx="24">
                  <c:v>5.5</c:v>
                </c:pt>
                <c:pt idx="25">
                  <c:v>5.75</c:v>
                </c:pt>
                <c:pt idx="26">
                  <c:v>6</c:v>
                </c:pt>
                <c:pt idx="27">
                  <c:v>6.25</c:v>
                </c:pt>
                <c:pt idx="28">
                  <c:v>6.5</c:v>
                </c:pt>
                <c:pt idx="29">
                  <c:v>6.75</c:v>
                </c:pt>
                <c:pt idx="30">
                  <c:v>7</c:v>
                </c:pt>
                <c:pt idx="31">
                  <c:v>7.25</c:v>
                </c:pt>
                <c:pt idx="32">
                  <c:v>7.5</c:v>
                </c:pt>
                <c:pt idx="33">
                  <c:v>7.75</c:v>
                </c:pt>
                <c:pt idx="34">
                  <c:v>8</c:v>
                </c:pt>
                <c:pt idx="35">
                  <c:v>8.25</c:v>
                </c:pt>
                <c:pt idx="36">
                  <c:v>8.5</c:v>
                </c:pt>
                <c:pt idx="37">
                  <c:v>8.75</c:v>
                </c:pt>
                <c:pt idx="38">
                  <c:v>9</c:v>
                </c:pt>
                <c:pt idx="39">
                  <c:v>9.25</c:v>
                </c:pt>
                <c:pt idx="40">
                  <c:v>9.5</c:v>
                </c:pt>
                <c:pt idx="41">
                  <c:v>9.75</c:v>
                </c:pt>
                <c:pt idx="42">
                  <c:v>10</c:v>
                </c:pt>
                <c:pt idx="43">
                  <c:v>10.25</c:v>
                </c:pt>
                <c:pt idx="44">
                  <c:v>10.5</c:v>
                </c:pt>
                <c:pt idx="45">
                  <c:v>10.75</c:v>
                </c:pt>
                <c:pt idx="46">
                  <c:v>11</c:v>
                </c:pt>
                <c:pt idx="47">
                  <c:v>11.25</c:v>
                </c:pt>
                <c:pt idx="48">
                  <c:v>11.5</c:v>
                </c:pt>
                <c:pt idx="49">
                  <c:v>11.75</c:v>
                </c:pt>
                <c:pt idx="50">
                  <c:v>12</c:v>
                </c:pt>
                <c:pt idx="51">
                  <c:v>12.25</c:v>
                </c:pt>
                <c:pt idx="52">
                  <c:v>12.5</c:v>
                </c:pt>
                <c:pt idx="53">
                  <c:v>12.75</c:v>
                </c:pt>
                <c:pt idx="54">
                  <c:v>13</c:v>
                </c:pt>
                <c:pt idx="55">
                  <c:v>13.25</c:v>
                </c:pt>
                <c:pt idx="56">
                  <c:v>13.5</c:v>
                </c:pt>
                <c:pt idx="57">
                  <c:v>13.75</c:v>
                </c:pt>
                <c:pt idx="58">
                  <c:v>14</c:v>
                </c:pt>
                <c:pt idx="59">
                  <c:v>14.25</c:v>
                </c:pt>
                <c:pt idx="60">
                  <c:v>14.5</c:v>
                </c:pt>
                <c:pt idx="61">
                  <c:v>14.75</c:v>
                </c:pt>
                <c:pt idx="62">
                  <c:v>15</c:v>
                </c:pt>
                <c:pt idx="63">
                  <c:v>15.25</c:v>
                </c:pt>
                <c:pt idx="64">
                  <c:v>15.5</c:v>
                </c:pt>
                <c:pt idx="65">
                  <c:v>15.75</c:v>
                </c:pt>
                <c:pt idx="66">
                  <c:v>16</c:v>
                </c:pt>
                <c:pt idx="67">
                  <c:v>16.25</c:v>
                </c:pt>
                <c:pt idx="68">
                  <c:v>16.5</c:v>
                </c:pt>
                <c:pt idx="69">
                  <c:v>16.75</c:v>
                </c:pt>
                <c:pt idx="70">
                  <c:v>17</c:v>
                </c:pt>
                <c:pt idx="71">
                  <c:v>17.25</c:v>
                </c:pt>
                <c:pt idx="72">
                  <c:v>17.5</c:v>
                </c:pt>
                <c:pt idx="73">
                  <c:v>17.75</c:v>
                </c:pt>
                <c:pt idx="74">
                  <c:v>18</c:v>
                </c:pt>
                <c:pt idx="75">
                  <c:v>18.25</c:v>
                </c:pt>
                <c:pt idx="76">
                  <c:v>18.5</c:v>
                </c:pt>
                <c:pt idx="77">
                  <c:v>18.75</c:v>
                </c:pt>
                <c:pt idx="78">
                  <c:v>19</c:v>
                </c:pt>
                <c:pt idx="79">
                  <c:v>19.25</c:v>
                </c:pt>
                <c:pt idx="80">
                  <c:v>19.5</c:v>
                </c:pt>
                <c:pt idx="81">
                  <c:v>19.75</c:v>
                </c:pt>
                <c:pt idx="82">
                  <c:v>20</c:v>
                </c:pt>
                <c:pt idx="83">
                  <c:v>20.25</c:v>
                </c:pt>
                <c:pt idx="84">
                  <c:v>20.5</c:v>
                </c:pt>
                <c:pt idx="85">
                  <c:v>20.75</c:v>
                </c:pt>
                <c:pt idx="86">
                  <c:v>21</c:v>
                </c:pt>
                <c:pt idx="87">
                  <c:v>21.25</c:v>
                </c:pt>
                <c:pt idx="88">
                  <c:v>21.5</c:v>
                </c:pt>
                <c:pt idx="89">
                  <c:v>21.75</c:v>
                </c:pt>
                <c:pt idx="90">
                  <c:v>22</c:v>
                </c:pt>
                <c:pt idx="91">
                  <c:v>22.25</c:v>
                </c:pt>
                <c:pt idx="92">
                  <c:v>22.5</c:v>
                </c:pt>
                <c:pt idx="93">
                  <c:v>22.75</c:v>
                </c:pt>
                <c:pt idx="94">
                  <c:v>23</c:v>
                </c:pt>
                <c:pt idx="95">
                  <c:v>23.25</c:v>
                </c:pt>
                <c:pt idx="96">
                  <c:v>23.5</c:v>
                </c:pt>
                <c:pt idx="97">
                  <c:v>23.75</c:v>
                </c:pt>
                <c:pt idx="98">
                  <c:v>24</c:v>
                </c:pt>
                <c:pt idx="99">
                  <c:v>24.25</c:v>
                </c:pt>
              </c:numCache>
            </c:numRef>
          </c:xVal>
          <c:yVal>
            <c:numRef>
              <c:f>'[optim pm costs plus unavailability MoE 2018.xlsm]costs'!$D$48:$D$147</c:f>
              <c:numCache>
                <c:formatCode>General</c:formatCode>
                <c:ptCount val="100"/>
                <c:pt idx="7">
                  <c:v>8.9418951168104996</c:v>
                </c:pt>
                <c:pt idx="8">
                  <c:v>7.3475018750518908</c:v>
                </c:pt>
                <c:pt idx="9">
                  <c:v>6.2541555021325355</c:v>
                </c:pt>
                <c:pt idx="10">
                  <c:v>5.462929080817946</c:v>
                </c:pt>
                <c:pt idx="11">
                  <c:v>4.868498244932991</c:v>
                </c:pt>
                <c:pt idx="12">
                  <c:v>4.4098739012357644</c:v>
                </c:pt>
                <c:pt idx="13">
                  <c:v>4.049287361480177</c:v>
                </c:pt>
                <c:pt idx="14">
                  <c:v>3.7620916415633898</c:v>
                </c:pt>
                <c:pt idx="15">
                  <c:v>3.5315098828489528</c:v>
                </c:pt>
                <c:pt idx="16">
                  <c:v>3.345717583220388</c:v>
                </c:pt>
                <c:pt idx="17">
                  <c:v>3.1961319826171128</c:v>
                </c:pt>
                <c:pt idx="18">
                  <c:v>3.076363449346605</c:v>
                </c:pt>
                <c:pt idx="19">
                  <c:v>2.9815480325050427</c:v>
                </c:pt>
                <c:pt idx="20">
                  <c:v>2.9079087295275152</c:v>
                </c:pt>
                <c:pt idx="21">
                  <c:v>2.8524589447975619</c:v>
                </c:pt>
                <c:pt idx="22">
                  <c:v>2.8127971144898334</c:v>
                </c:pt>
                <c:pt idx="23">
                  <c:v>2.7869613871562513</c:v>
                </c:pt>
                <c:pt idx="24">
                  <c:v>2.7733248277792635</c:v>
                </c:pt>
                <c:pt idx="25">
                  <c:v>2.7705185600350242</c:v>
                </c:pt>
                <c:pt idx="26">
                  <c:v>2.777374548035922</c:v>
                </c:pt>
                <c:pt idx="27">
                  <c:v>2.7928824307462343</c:v>
                </c:pt>
                <c:pt idx="28">
                  <c:v>2.8161565770465247</c:v>
                </c:pt>
                <c:pt idx="29">
                  <c:v>2.8464106882094837</c:v>
                </c:pt>
                <c:pt idx="30">
                  <c:v>2.8829380540223926</c:v>
                </c:pt>
                <c:pt idx="31">
                  <c:v>2.9250961019892441</c:v>
                </c:pt>
                <c:pt idx="32">
                  <c:v>2.9722942493917794</c:v>
                </c:pt>
                <c:pt idx="33">
                  <c:v>3.0239843288097599</c:v>
                </c:pt>
                <c:pt idx="34">
                  <c:v>3.0796530436931446</c:v>
                </c:pt>
                <c:pt idx="35">
                  <c:v>3.1388160446874704</c:v>
                </c:pt>
                <c:pt idx="36">
                  <c:v>3.2010133150437001</c:v>
                </c:pt>
                <c:pt idx="37">
                  <c:v>3.2658056250841918</c:v>
                </c:pt>
                <c:pt idx="38">
                  <c:v>3.3327718685850209</c:v>
                </c:pt>
                <c:pt idx="39">
                  <c:v>3.4015071331302087</c:v>
                </c:pt>
                <c:pt idx="40">
                  <c:v>3.4716213855761442</c:v>
                </c:pt>
                <c:pt idx="41">
                  <c:v>3.5427386753028856</c:v>
                </c:pt>
                <c:pt idx="42">
                  <c:v>3.6144967737914375</c:v>
                </c:pt>
                <c:pt idx="43">
                  <c:v>3.6865471806339816</c:v>
                </c:pt>
                <c:pt idx="44">
                  <c:v>3.758555434398525</c:v>
                </c:pt>
                <c:pt idx="45">
                  <c:v>3.8302016726323092</c:v>
                </c:pt>
                <c:pt idx="46">
                  <c:v>3.9011813893336225</c:v>
                </c:pt>
                <c:pt idx="47">
                  <c:v>3.9712063409637923</c:v>
                </c:pt>
                <c:pt idx="48">
                  <c:v>4.0400055539395341</c:v>
                </c:pt>
                <c:pt idx="49">
                  <c:v>4.1073263879067836</c:v>
                </c:pt>
                <c:pt idx="50">
                  <c:v>4.1729356102679533</c:v>
                </c:pt>
                <c:pt idx="51">
                  <c:v>4.2366204386915332</c:v>
                </c:pt>
                <c:pt idx="52">
                  <c:v>4.2981895099137031</c:v>
                </c:pt>
                <c:pt idx="53">
                  <c:v>4.3574737352448123</c:v>
                </c:pt>
                <c:pt idx="54">
                  <c:v>4.4143270059756095</c:v>
                </c:pt>
                <c:pt idx="55">
                  <c:v>4.468626715448762</c:v>
                </c:pt>
                <c:pt idx="56">
                  <c:v>4.5202740689787158</c:v>
                </c:pt>
                <c:pt idx="57">
                  <c:v>4.5691941580702746</c:v>
                </c:pt>
                <c:pt idx="58">
                  <c:v>4.6153357814483593</c:v>
                </c:pt>
                <c:pt idx="59">
                  <c:v>4.6586710021551792</c:v>
                </c:pt>
                <c:pt idx="60">
                  <c:v>4.6991944372290533</c:v>
                </c:pt>
                <c:pt idx="61">
                  <c:v>4.7369222840352583</c:v>
                </c:pt>
                <c:pt idx="62">
                  <c:v>4.7718910949194369</c:v>
                </c:pt>
                <c:pt idx="63">
                  <c:v>4.8041563192194694</c:v>
                </c:pt>
                <c:pt idx="64">
                  <c:v>4.8337906385136913</c:v>
                </c:pt>
                <c:pt idx="65">
                  <c:v>4.8608821270222009</c:v>
                </c:pt>
                <c:pt idx="66">
                  <c:v>4.8855322740590994</c:v>
                </c:pt>
                <c:pt idx="67">
                  <c:v>4.9078539091451834</c:v>
                </c:pt>
                <c:pt idx="68">
                  <c:v>4.9279690726774712</c:v>
                </c:pt>
                <c:pt idx="69">
                  <c:v>4.9460068758263063</c:v>
                </c:pt>
                <c:pt idx="70">
                  <c:v>4.9621013925783117</c:v>
                </c:pt>
                <c:pt idx="71">
                  <c:v>4.9763896246248214</c:v>
                </c:pt>
                <c:pt idx="72">
                  <c:v>4.9890095762419939</c:v>
                </c:pt>
                <c:pt idx="73">
                  <c:v>5.0000984716139145</c:v>
                </c:pt>
                <c:pt idx="74">
                  <c:v>5.0097911414565335</c:v>
                </c:pt>
                <c:pt idx="75">
                  <c:v>5.0182185995845092</c:v>
                </c:pt>
                <c:pt idx="76">
                  <c:v>5.02550682351748</c:v>
                </c:pt>
                <c:pt idx="77">
                  <c:v>5.0317757466387141</c:v>
                </c:pt>
                <c:pt idx="78">
                  <c:v>5.0371384630710745</c:v>
                </c:pt>
                <c:pt idx="79">
                  <c:v>5.0417006405653186</c:v>
                </c:pt>
                <c:pt idx="80">
                  <c:v>5.0455601315033194</c:v>
                </c:pt>
                <c:pt idx="81">
                  <c:v>5.0488067677534625</c:v>
                </c:pt>
                <c:pt idx="82">
                  <c:v>5.0515223216731728</c:v>
                </c:pt>
                <c:pt idx="83">
                  <c:v>5.0537806130768237</c:v>
                </c:pt>
                <c:pt idx="84">
                  <c:v>5.0556477404689169</c:v>
                </c:pt>
                <c:pt idx="85">
                  <c:v>5.0571824142308772</c:v>
                </c:pt>
                <c:pt idx="86">
                  <c:v>5.0584363696583008</c:v>
                </c:pt>
                <c:pt idx="87">
                  <c:v>5.0594548386599518</c:v>
                </c:pt>
                <c:pt idx="88">
                  <c:v>5.0602770604192227</c:v>
                </c:pt>
                <c:pt idx="89">
                  <c:v>5.0609368132439991</c:v>
                </c:pt>
                <c:pt idx="90">
                  <c:v>5.0614629520531036</c:v>
                </c:pt>
                <c:pt idx="91">
                  <c:v>5.0618799383350996</c:v>
                </c:pt>
                <c:pt idx="92">
                  <c:v>5.0622083518497822</c:v>
                </c:pt>
                <c:pt idx="93">
                  <c:v>5.0624653757222458</c:v>
                </c:pt>
                <c:pt idx="94">
                  <c:v>5.0626652488216788</c:v>
                </c:pt>
                <c:pt idx="95">
                  <c:v>5.0628196813593798</c:v>
                </c:pt>
                <c:pt idx="96">
                  <c:v>5.0629382314404561</c:v>
                </c:pt>
                <c:pt idx="97">
                  <c:v>5.0630286418367252</c:v>
                </c:pt>
                <c:pt idx="98">
                  <c:v>5.0630971375064933</c:v>
                </c:pt>
                <c:pt idx="99">
                  <c:v>5.0631486853755163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E6C-4890-B2A2-2657082B2131}"/>
            </c:ext>
          </c:extLst>
        </c:ser>
        <c:ser>
          <c:idx val="3"/>
          <c:order val="3"/>
          <c:tx>
            <c:v>range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'[optim pm costs plus unavailability MoE 2018.xlsm]costs'!$F$49:$F$53</c:f>
              <c:numCache>
                <c:formatCode>0.00</c:formatCode>
                <c:ptCount val="5"/>
                <c:pt idx="0">
                  <c:v>5</c:v>
                </c:pt>
                <c:pt idx="1">
                  <c:v>5</c:v>
                </c:pt>
                <c:pt idx="2">
                  <c:v>6.5</c:v>
                </c:pt>
                <c:pt idx="3">
                  <c:v>6.5</c:v>
                </c:pt>
                <c:pt idx="4">
                  <c:v>5</c:v>
                </c:pt>
              </c:numCache>
            </c:numRef>
          </c:xVal>
          <c:yVal>
            <c:numRef>
              <c:f>'[optim pm costs plus unavailability MoE 2018.xlsm]costs'!$G$49:$G$53</c:f>
              <c:numCache>
                <c:formatCode>0.00</c:formatCode>
                <c:ptCount val="5"/>
                <c:pt idx="0">
                  <c:v>2.2452042294096373</c:v>
                </c:pt>
                <c:pt idx="1">
                  <c:v>3.2147412069088999</c:v>
                </c:pt>
                <c:pt idx="2">
                  <c:v>3.2147412069088999</c:v>
                </c:pt>
                <c:pt idx="3">
                  <c:v>2.2452042294096373</c:v>
                </c:pt>
                <c:pt idx="4">
                  <c:v>2.2452042294096373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E6C-4890-B2A2-2657082B2131}"/>
            </c:ext>
          </c:extLst>
        </c:ser>
        <c:ser>
          <c:idx val="4"/>
          <c:order val="4"/>
          <c:tx>
            <c:v>results</c:v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  <a:ln w="19050">
                <a:noFill/>
              </a:ln>
            </c:spPr>
          </c:marker>
          <c:xVal>
            <c:numRef>
              <c:f>'[optim pm costs plus unavailability MoE 2018.xlsm]costs'!$D$15:$D$19</c:f>
              <c:numCache>
                <c:formatCode>0.00</c:formatCode>
                <c:ptCount val="5"/>
                <c:pt idx="0">
                  <c:v>5.75</c:v>
                </c:pt>
                <c:pt idx="1">
                  <c:v>5</c:v>
                </c:pt>
                <c:pt idx="2">
                  <c:v>5.25</c:v>
                </c:pt>
                <c:pt idx="3">
                  <c:v>6.25</c:v>
                </c:pt>
                <c:pt idx="4">
                  <c:v>6.5</c:v>
                </c:pt>
              </c:numCache>
            </c:numRef>
          </c:xVal>
          <c:yVal>
            <c:numRef>
              <c:f>'[optim pm costs plus unavailability MoE 2018.xlsm]costs'!$E$15:$E$19</c:f>
              <c:numCache>
                <c:formatCode>0.00</c:formatCode>
                <c:ptCount val="5"/>
                <c:pt idx="0">
                  <c:v>2.6831866593682414</c:v>
                </c:pt>
                <c:pt idx="1">
                  <c:v>3.2147412069088999</c:v>
                </c:pt>
                <c:pt idx="2">
                  <c:v>2.7768787857489632</c:v>
                </c:pt>
                <c:pt idx="3">
                  <c:v>2.5975020731023388</c:v>
                </c:pt>
                <c:pt idx="4">
                  <c:v>2.2452042294096373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E6C-4890-B2A2-2657082B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146360"/>
        <c:axId val="446148712"/>
      </c:scatterChart>
      <c:valAx>
        <c:axId val="446146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time</a:t>
                </a:r>
              </a:p>
            </c:rich>
          </c:tx>
          <c:layout>
            <c:manualLayout>
              <c:xMode val="edge"/>
              <c:yMode val="edge"/>
              <c:x val="0.51209747975051512"/>
              <c:y val="0.8557700383605895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446148712"/>
        <c:crosses val="autoZero"/>
        <c:crossBetween val="midCat"/>
      </c:valAx>
      <c:valAx>
        <c:axId val="44614871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costs</a:t>
                </a:r>
              </a:p>
            </c:rich>
          </c:tx>
          <c:layout>
            <c:manualLayout>
              <c:xMode val="edge"/>
              <c:yMode val="edge"/>
              <c:x val="4.9393107042149725E-3"/>
              <c:y val="0.2748630352110806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44614636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504243081981181"/>
          <c:y val="0.93238401075927824"/>
          <c:w val="0.81495751186724674"/>
          <c:h val="3.118424666906985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b="1"/>
              <a:t>Cost optimisation</a:t>
            </a:r>
          </a:p>
        </c:rich>
      </c:tx>
      <c:layout>
        <c:manualLayout>
          <c:xMode val="edge"/>
          <c:yMode val="edge"/>
          <c:x val="0.38025355117411547"/>
          <c:y val="1.33928547889386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55928621588097"/>
          <c:y val="5.3846204407869226E-2"/>
          <c:w val="0.8534957439407761"/>
          <c:h val="0.732692995692791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'[optim pm costs plus unavailability MoE 2018.xlsm]costs'!$B$47</c:f>
              <c:strCache>
                <c:ptCount val="1"/>
                <c:pt idx="0">
                  <c:v>prev.costs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'[optim pm costs plus unavailability MoE 2018.xlsm]costs'!$A$48:$A$147</c:f>
              <c:numCache>
                <c:formatCode>General</c:formatCode>
                <c:ptCount val="100"/>
                <c:pt idx="3">
                  <c:v>0.25</c:v>
                </c:pt>
                <c:pt idx="4">
                  <c:v>0.5</c:v>
                </c:pt>
                <c:pt idx="5">
                  <c:v>0.75</c:v>
                </c:pt>
                <c:pt idx="6">
                  <c:v>1</c:v>
                </c:pt>
                <c:pt idx="7">
                  <c:v>1.25</c:v>
                </c:pt>
                <c:pt idx="8">
                  <c:v>1.5</c:v>
                </c:pt>
                <c:pt idx="9">
                  <c:v>1.75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5</c:v>
                </c:pt>
                <c:pt idx="23">
                  <c:v>5.25</c:v>
                </c:pt>
                <c:pt idx="24">
                  <c:v>5.5</c:v>
                </c:pt>
                <c:pt idx="25">
                  <c:v>5.75</c:v>
                </c:pt>
                <c:pt idx="26">
                  <c:v>6</c:v>
                </c:pt>
                <c:pt idx="27">
                  <c:v>6.25</c:v>
                </c:pt>
                <c:pt idx="28">
                  <c:v>6.5</c:v>
                </c:pt>
                <c:pt idx="29">
                  <c:v>6.75</c:v>
                </c:pt>
                <c:pt idx="30">
                  <c:v>7</c:v>
                </c:pt>
                <c:pt idx="31">
                  <c:v>7.25</c:v>
                </c:pt>
                <c:pt idx="32">
                  <c:v>7.5</c:v>
                </c:pt>
                <c:pt idx="33">
                  <c:v>7.75</c:v>
                </c:pt>
                <c:pt idx="34">
                  <c:v>8</c:v>
                </c:pt>
                <c:pt idx="35">
                  <c:v>8.25</c:v>
                </c:pt>
                <c:pt idx="36">
                  <c:v>8.5</c:v>
                </c:pt>
                <c:pt idx="37">
                  <c:v>8.75</c:v>
                </c:pt>
                <c:pt idx="38">
                  <c:v>9</c:v>
                </c:pt>
                <c:pt idx="39">
                  <c:v>9.25</c:v>
                </c:pt>
                <c:pt idx="40">
                  <c:v>9.5</c:v>
                </c:pt>
                <c:pt idx="41">
                  <c:v>9.75</c:v>
                </c:pt>
                <c:pt idx="42">
                  <c:v>10</c:v>
                </c:pt>
                <c:pt idx="43">
                  <c:v>10.25</c:v>
                </c:pt>
                <c:pt idx="44">
                  <c:v>10.5</c:v>
                </c:pt>
                <c:pt idx="45">
                  <c:v>10.75</c:v>
                </c:pt>
                <c:pt idx="46">
                  <c:v>11</c:v>
                </c:pt>
                <c:pt idx="47">
                  <c:v>11.25</c:v>
                </c:pt>
                <c:pt idx="48">
                  <c:v>11.5</c:v>
                </c:pt>
                <c:pt idx="49">
                  <c:v>11.75</c:v>
                </c:pt>
                <c:pt idx="50">
                  <c:v>12</c:v>
                </c:pt>
                <c:pt idx="51">
                  <c:v>12.25</c:v>
                </c:pt>
                <c:pt idx="52">
                  <c:v>12.5</c:v>
                </c:pt>
                <c:pt idx="53">
                  <c:v>12.75</c:v>
                </c:pt>
                <c:pt idx="54">
                  <c:v>13</c:v>
                </c:pt>
                <c:pt idx="55">
                  <c:v>13.25</c:v>
                </c:pt>
                <c:pt idx="56">
                  <c:v>13.5</c:v>
                </c:pt>
                <c:pt idx="57">
                  <c:v>13.75</c:v>
                </c:pt>
                <c:pt idx="58">
                  <c:v>14</c:v>
                </c:pt>
                <c:pt idx="59">
                  <c:v>14.25</c:v>
                </c:pt>
                <c:pt idx="60">
                  <c:v>14.5</c:v>
                </c:pt>
                <c:pt idx="61">
                  <c:v>14.75</c:v>
                </c:pt>
                <c:pt idx="62">
                  <c:v>15</c:v>
                </c:pt>
                <c:pt idx="63">
                  <c:v>15.25</c:v>
                </c:pt>
                <c:pt idx="64">
                  <c:v>15.5</c:v>
                </c:pt>
                <c:pt idx="65">
                  <c:v>15.75</c:v>
                </c:pt>
                <c:pt idx="66">
                  <c:v>16</c:v>
                </c:pt>
                <c:pt idx="67">
                  <c:v>16.25</c:v>
                </c:pt>
                <c:pt idx="68">
                  <c:v>16.5</c:v>
                </c:pt>
                <c:pt idx="69">
                  <c:v>16.75</c:v>
                </c:pt>
                <c:pt idx="70">
                  <c:v>17</c:v>
                </c:pt>
                <c:pt idx="71">
                  <c:v>17.25</c:v>
                </c:pt>
                <c:pt idx="72">
                  <c:v>17.5</c:v>
                </c:pt>
                <c:pt idx="73">
                  <c:v>17.75</c:v>
                </c:pt>
                <c:pt idx="74">
                  <c:v>18</c:v>
                </c:pt>
                <c:pt idx="75">
                  <c:v>18.25</c:v>
                </c:pt>
                <c:pt idx="76">
                  <c:v>18.5</c:v>
                </c:pt>
                <c:pt idx="77">
                  <c:v>18.75</c:v>
                </c:pt>
                <c:pt idx="78">
                  <c:v>19</c:v>
                </c:pt>
                <c:pt idx="79">
                  <c:v>19.25</c:v>
                </c:pt>
                <c:pt idx="80">
                  <c:v>19.5</c:v>
                </c:pt>
                <c:pt idx="81">
                  <c:v>19.75</c:v>
                </c:pt>
                <c:pt idx="82">
                  <c:v>20</c:v>
                </c:pt>
                <c:pt idx="83">
                  <c:v>20.25</c:v>
                </c:pt>
                <c:pt idx="84">
                  <c:v>20.5</c:v>
                </c:pt>
                <c:pt idx="85">
                  <c:v>20.75</c:v>
                </c:pt>
                <c:pt idx="86">
                  <c:v>21</c:v>
                </c:pt>
                <c:pt idx="87">
                  <c:v>21.25</c:v>
                </c:pt>
                <c:pt idx="88">
                  <c:v>21.5</c:v>
                </c:pt>
                <c:pt idx="89">
                  <c:v>21.75</c:v>
                </c:pt>
                <c:pt idx="90">
                  <c:v>22</c:v>
                </c:pt>
                <c:pt idx="91">
                  <c:v>22.25</c:v>
                </c:pt>
                <c:pt idx="92">
                  <c:v>22.5</c:v>
                </c:pt>
                <c:pt idx="93">
                  <c:v>22.75</c:v>
                </c:pt>
                <c:pt idx="94">
                  <c:v>23</c:v>
                </c:pt>
                <c:pt idx="95">
                  <c:v>23.25</c:v>
                </c:pt>
                <c:pt idx="96">
                  <c:v>23.5</c:v>
                </c:pt>
                <c:pt idx="97">
                  <c:v>23.75</c:v>
                </c:pt>
                <c:pt idx="98">
                  <c:v>24</c:v>
                </c:pt>
                <c:pt idx="99">
                  <c:v>24.25</c:v>
                </c:pt>
              </c:numCache>
            </c:numRef>
          </c:xVal>
          <c:yVal>
            <c:numRef>
              <c:f>'[optim pm costs plus unavailability MoE 2018.xlsm]costs'!$B$48:$B$147</c:f>
              <c:numCache>
                <c:formatCode>General</c:formatCode>
                <c:ptCount val="100"/>
                <c:pt idx="7">
                  <c:v>8</c:v>
                </c:pt>
                <c:pt idx="8">
                  <c:v>6.666666666666667</c:v>
                </c:pt>
                <c:pt idx="9">
                  <c:v>5.7142857142857144</c:v>
                </c:pt>
                <c:pt idx="10">
                  <c:v>5</c:v>
                </c:pt>
                <c:pt idx="11">
                  <c:v>4.4444444444444446</c:v>
                </c:pt>
                <c:pt idx="12">
                  <c:v>4</c:v>
                </c:pt>
                <c:pt idx="13">
                  <c:v>3.6363636363636362</c:v>
                </c:pt>
                <c:pt idx="14">
                  <c:v>3.3333333333333335</c:v>
                </c:pt>
                <c:pt idx="15">
                  <c:v>3.0769230769230771</c:v>
                </c:pt>
                <c:pt idx="16">
                  <c:v>2.8571428571428572</c:v>
                </c:pt>
                <c:pt idx="17">
                  <c:v>2.6666666666666665</c:v>
                </c:pt>
                <c:pt idx="18">
                  <c:v>2.5</c:v>
                </c:pt>
                <c:pt idx="19">
                  <c:v>2.3529411764705883</c:v>
                </c:pt>
                <c:pt idx="20">
                  <c:v>2.2222222222222223</c:v>
                </c:pt>
                <c:pt idx="21">
                  <c:v>2.1052631578947367</c:v>
                </c:pt>
                <c:pt idx="22">
                  <c:v>2</c:v>
                </c:pt>
                <c:pt idx="23">
                  <c:v>1.9047619047619047</c:v>
                </c:pt>
                <c:pt idx="24">
                  <c:v>1.8181818181818181</c:v>
                </c:pt>
                <c:pt idx="25">
                  <c:v>1.7391304347826086</c:v>
                </c:pt>
                <c:pt idx="26">
                  <c:v>1.6666666666666667</c:v>
                </c:pt>
                <c:pt idx="27">
                  <c:v>1.6</c:v>
                </c:pt>
                <c:pt idx="28">
                  <c:v>1.5384615384615385</c:v>
                </c:pt>
                <c:pt idx="29">
                  <c:v>1.4814814814814814</c:v>
                </c:pt>
                <c:pt idx="30">
                  <c:v>1.4285714285714286</c:v>
                </c:pt>
                <c:pt idx="31">
                  <c:v>1.3793103448275863</c:v>
                </c:pt>
                <c:pt idx="32">
                  <c:v>1.3333333333333333</c:v>
                </c:pt>
                <c:pt idx="33">
                  <c:v>1.2903225806451613</c:v>
                </c:pt>
                <c:pt idx="34">
                  <c:v>1.25</c:v>
                </c:pt>
                <c:pt idx="35">
                  <c:v>1.2121212121212122</c:v>
                </c:pt>
                <c:pt idx="36">
                  <c:v>1.1764705882352942</c:v>
                </c:pt>
                <c:pt idx="37">
                  <c:v>1.1428571428571428</c:v>
                </c:pt>
                <c:pt idx="38">
                  <c:v>1.1111111111111112</c:v>
                </c:pt>
                <c:pt idx="39">
                  <c:v>1.0810810810810811</c:v>
                </c:pt>
                <c:pt idx="40">
                  <c:v>1.0526315789473684</c:v>
                </c:pt>
                <c:pt idx="41">
                  <c:v>1.0256410256410255</c:v>
                </c:pt>
                <c:pt idx="42">
                  <c:v>1</c:v>
                </c:pt>
                <c:pt idx="43">
                  <c:v>0.97560975609756095</c:v>
                </c:pt>
                <c:pt idx="44">
                  <c:v>0.95238095238095233</c:v>
                </c:pt>
                <c:pt idx="45">
                  <c:v>0.93023255813953487</c:v>
                </c:pt>
                <c:pt idx="46">
                  <c:v>0.90909090909090906</c:v>
                </c:pt>
                <c:pt idx="47">
                  <c:v>0.88888888888888884</c:v>
                </c:pt>
                <c:pt idx="48">
                  <c:v>0.86956521739130432</c:v>
                </c:pt>
                <c:pt idx="49">
                  <c:v>0.85106382978723405</c:v>
                </c:pt>
                <c:pt idx="50">
                  <c:v>0.83333333333333337</c:v>
                </c:pt>
                <c:pt idx="51">
                  <c:v>0.81632653061224492</c:v>
                </c:pt>
                <c:pt idx="52">
                  <c:v>0.8</c:v>
                </c:pt>
                <c:pt idx="53">
                  <c:v>0.78431372549019607</c:v>
                </c:pt>
                <c:pt idx="54">
                  <c:v>0.76923076923076927</c:v>
                </c:pt>
                <c:pt idx="55">
                  <c:v>0.75471698113207553</c:v>
                </c:pt>
                <c:pt idx="56">
                  <c:v>0.7407407407407407</c:v>
                </c:pt>
                <c:pt idx="57">
                  <c:v>0.72727272727272729</c:v>
                </c:pt>
                <c:pt idx="58">
                  <c:v>0.7142857142857143</c:v>
                </c:pt>
                <c:pt idx="59">
                  <c:v>0.70175438596491224</c:v>
                </c:pt>
                <c:pt idx="60">
                  <c:v>0.68965517241379315</c:v>
                </c:pt>
                <c:pt idx="61">
                  <c:v>0.67796610169491522</c:v>
                </c:pt>
                <c:pt idx="62">
                  <c:v>0.66666666666666663</c:v>
                </c:pt>
                <c:pt idx="63">
                  <c:v>0.65573770491803274</c:v>
                </c:pt>
                <c:pt idx="64">
                  <c:v>0.64516129032258063</c:v>
                </c:pt>
                <c:pt idx="65">
                  <c:v>0.63492063492063489</c:v>
                </c:pt>
                <c:pt idx="66">
                  <c:v>0.625</c:v>
                </c:pt>
                <c:pt idx="67">
                  <c:v>0.61538461538461542</c:v>
                </c:pt>
                <c:pt idx="68">
                  <c:v>0.60606060606060608</c:v>
                </c:pt>
                <c:pt idx="69">
                  <c:v>0.59701492537313428</c:v>
                </c:pt>
                <c:pt idx="70">
                  <c:v>0.58823529411764708</c:v>
                </c:pt>
                <c:pt idx="71">
                  <c:v>0.57971014492753625</c:v>
                </c:pt>
                <c:pt idx="72">
                  <c:v>0.5714285714285714</c:v>
                </c:pt>
                <c:pt idx="73">
                  <c:v>0.56338028169014087</c:v>
                </c:pt>
                <c:pt idx="74">
                  <c:v>0.55555555555555558</c:v>
                </c:pt>
                <c:pt idx="75">
                  <c:v>0.54794520547945202</c:v>
                </c:pt>
                <c:pt idx="76">
                  <c:v>0.54054054054054057</c:v>
                </c:pt>
                <c:pt idx="77">
                  <c:v>0.53333333333333333</c:v>
                </c:pt>
                <c:pt idx="78">
                  <c:v>0.52631578947368418</c:v>
                </c:pt>
                <c:pt idx="79">
                  <c:v>0.51948051948051943</c:v>
                </c:pt>
                <c:pt idx="80">
                  <c:v>0.51282051282051277</c:v>
                </c:pt>
                <c:pt idx="81">
                  <c:v>0.50632911392405067</c:v>
                </c:pt>
                <c:pt idx="82">
                  <c:v>0.5</c:v>
                </c:pt>
                <c:pt idx="83">
                  <c:v>0.49382716049382713</c:v>
                </c:pt>
                <c:pt idx="84">
                  <c:v>0.48780487804878048</c:v>
                </c:pt>
                <c:pt idx="85">
                  <c:v>0.48192771084337349</c:v>
                </c:pt>
                <c:pt idx="86">
                  <c:v>0.47619047619047616</c:v>
                </c:pt>
                <c:pt idx="87">
                  <c:v>0.47058823529411764</c:v>
                </c:pt>
                <c:pt idx="88">
                  <c:v>0.46511627906976744</c:v>
                </c:pt>
                <c:pt idx="89">
                  <c:v>0.45977011494252873</c:v>
                </c:pt>
                <c:pt idx="90">
                  <c:v>0.45454545454545453</c:v>
                </c:pt>
                <c:pt idx="91">
                  <c:v>0.449438202247191</c:v>
                </c:pt>
                <c:pt idx="92">
                  <c:v>0.44444444444444442</c:v>
                </c:pt>
                <c:pt idx="93">
                  <c:v>0.43956043956043955</c:v>
                </c:pt>
                <c:pt idx="94">
                  <c:v>0.43478260869565216</c:v>
                </c:pt>
                <c:pt idx="95">
                  <c:v>0.43010752688172044</c:v>
                </c:pt>
                <c:pt idx="96">
                  <c:v>0.42553191489361702</c:v>
                </c:pt>
                <c:pt idx="97">
                  <c:v>0.42105263157894735</c:v>
                </c:pt>
                <c:pt idx="98">
                  <c:v>0.41666666666666669</c:v>
                </c:pt>
                <c:pt idx="99">
                  <c:v>0.41237113402061853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E6C-4890-B2A2-2657082B2131}"/>
            </c:ext>
          </c:extLst>
        </c:ser>
        <c:ser>
          <c:idx val="1"/>
          <c:order val="1"/>
          <c:tx>
            <c:strRef>
              <c:f>'[optim pm costs plus unavailability MoE 2018.xlsm]costs'!$C$47</c:f>
              <c:strCache>
                <c:ptCount val="1"/>
                <c:pt idx="0">
                  <c:v> fail. costs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'[optim pm costs plus unavailability MoE 2018.xlsm]costs'!$A$48:$A$147</c:f>
              <c:numCache>
                <c:formatCode>General</c:formatCode>
                <c:ptCount val="100"/>
                <c:pt idx="3">
                  <c:v>0.25</c:v>
                </c:pt>
                <c:pt idx="4">
                  <c:v>0.5</c:v>
                </c:pt>
                <c:pt idx="5">
                  <c:v>0.75</c:v>
                </c:pt>
                <c:pt idx="6">
                  <c:v>1</c:v>
                </c:pt>
                <c:pt idx="7">
                  <c:v>1.25</c:v>
                </c:pt>
                <c:pt idx="8">
                  <c:v>1.5</c:v>
                </c:pt>
                <c:pt idx="9">
                  <c:v>1.75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5</c:v>
                </c:pt>
                <c:pt idx="23">
                  <c:v>5.25</c:v>
                </c:pt>
                <c:pt idx="24">
                  <c:v>5.5</c:v>
                </c:pt>
                <c:pt idx="25">
                  <c:v>5.75</c:v>
                </c:pt>
                <c:pt idx="26">
                  <c:v>6</c:v>
                </c:pt>
                <c:pt idx="27">
                  <c:v>6.25</c:v>
                </c:pt>
                <c:pt idx="28">
                  <c:v>6.5</c:v>
                </c:pt>
                <c:pt idx="29">
                  <c:v>6.75</c:v>
                </c:pt>
                <c:pt idx="30">
                  <c:v>7</c:v>
                </c:pt>
                <c:pt idx="31">
                  <c:v>7.25</c:v>
                </c:pt>
                <c:pt idx="32">
                  <c:v>7.5</c:v>
                </c:pt>
                <c:pt idx="33">
                  <c:v>7.75</c:v>
                </c:pt>
                <c:pt idx="34">
                  <c:v>8</c:v>
                </c:pt>
                <c:pt idx="35">
                  <c:v>8.25</c:v>
                </c:pt>
                <c:pt idx="36">
                  <c:v>8.5</c:v>
                </c:pt>
                <c:pt idx="37">
                  <c:v>8.75</c:v>
                </c:pt>
                <c:pt idx="38">
                  <c:v>9</c:v>
                </c:pt>
                <c:pt idx="39">
                  <c:v>9.25</c:v>
                </c:pt>
                <c:pt idx="40">
                  <c:v>9.5</c:v>
                </c:pt>
                <c:pt idx="41">
                  <c:v>9.75</c:v>
                </c:pt>
                <c:pt idx="42">
                  <c:v>10</c:v>
                </c:pt>
                <c:pt idx="43">
                  <c:v>10.25</c:v>
                </c:pt>
                <c:pt idx="44">
                  <c:v>10.5</c:v>
                </c:pt>
                <c:pt idx="45">
                  <c:v>10.75</c:v>
                </c:pt>
                <c:pt idx="46">
                  <c:v>11</c:v>
                </c:pt>
                <c:pt idx="47">
                  <c:v>11.25</c:v>
                </c:pt>
                <c:pt idx="48">
                  <c:v>11.5</c:v>
                </c:pt>
                <c:pt idx="49">
                  <c:v>11.75</c:v>
                </c:pt>
                <c:pt idx="50">
                  <c:v>12</c:v>
                </c:pt>
                <c:pt idx="51">
                  <c:v>12.25</c:v>
                </c:pt>
                <c:pt idx="52">
                  <c:v>12.5</c:v>
                </c:pt>
                <c:pt idx="53">
                  <c:v>12.75</c:v>
                </c:pt>
                <c:pt idx="54">
                  <c:v>13</c:v>
                </c:pt>
                <c:pt idx="55">
                  <c:v>13.25</c:v>
                </c:pt>
                <c:pt idx="56">
                  <c:v>13.5</c:v>
                </c:pt>
                <c:pt idx="57">
                  <c:v>13.75</c:v>
                </c:pt>
                <c:pt idx="58">
                  <c:v>14</c:v>
                </c:pt>
                <c:pt idx="59">
                  <c:v>14.25</c:v>
                </c:pt>
                <c:pt idx="60">
                  <c:v>14.5</c:v>
                </c:pt>
                <c:pt idx="61">
                  <c:v>14.75</c:v>
                </c:pt>
                <c:pt idx="62">
                  <c:v>15</c:v>
                </c:pt>
                <c:pt idx="63">
                  <c:v>15.25</c:v>
                </c:pt>
                <c:pt idx="64">
                  <c:v>15.5</c:v>
                </c:pt>
                <c:pt idx="65">
                  <c:v>15.75</c:v>
                </c:pt>
                <c:pt idx="66">
                  <c:v>16</c:v>
                </c:pt>
                <c:pt idx="67">
                  <c:v>16.25</c:v>
                </c:pt>
                <c:pt idx="68">
                  <c:v>16.5</c:v>
                </c:pt>
                <c:pt idx="69">
                  <c:v>16.75</c:v>
                </c:pt>
                <c:pt idx="70">
                  <c:v>17</c:v>
                </c:pt>
                <c:pt idx="71">
                  <c:v>17.25</c:v>
                </c:pt>
                <c:pt idx="72">
                  <c:v>17.5</c:v>
                </c:pt>
                <c:pt idx="73">
                  <c:v>17.75</c:v>
                </c:pt>
                <c:pt idx="74">
                  <c:v>18</c:v>
                </c:pt>
                <c:pt idx="75">
                  <c:v>18.25</c:v>
                </c:pt>
                <c:pt idx="76">
                  <c:v>18.5</c:v>
                </c:pt>
                <c:pt idx="77">
                  <c:v>18.75</c:v>
                </c:pt>
                <c:pt idx="78">
                  <c:v>19</c:v>
                </c:pt>
                <c:pt idx="79">
                  <c:v>19.25</c:v>
                </c:pt>
                <c:pt idx="80">
                  <c:v>19.5</c:v>
                </c:pt>
                <c:pt idx="81">
                  <c:v>19.75</c:v>
                </c:pt>
                <c:pt idx="82">
                  <c:v>20</c:v>
                </c:pt>
                <c:pt idx="83">
                  <c:v>20.25</c:v>
                </c:pt>
                <c:pt idx="84">
                  <c:v>20.5</c:v>
                </c:pt>
                <c:pt idx="85">
                  <c:v>20.75</c:v>
                </c:pt>
                <c:pt idx="86">
                  <c:v>21</c:v>
                </c:pt>
                <c:pt idx="87">
                  <c:v>21.25</c:v>
                </c:pt>
                <c:pt idx="88">
                  <c:v>21.5</c:v>
                </c:pt>
                <c:pt idx="89">
                  <c:v>21.75</c:v>
                </c:pt>
                <c:pt idx="90">
                  <c:v>22</c:v>
                </c:pt>
                <c:pt idx="91">
                  <c:v>22.25</c:v>
                </c:pt>
                <c:pt idx="92">
                  <c:v>22.5</c:v>
                </c:pt>
                <c:pt idx="93">
                  <c:v>22.75</c:v>
                </c:pt>
                <c:pt idx="94">
                  <c:v>23</c:v>
                </c:pt>
                <c:pt idx="95">
                  <c:v>23.25</c:v>
                </c:pt>
                <c:pt idx="96">
                  <c:v>23.5</c:v>
                </c:pt>
                <c:pt idx="97">
                  <c:v>23.75</c:v>
                </c:pt>
                <c:pt idx="98">
                  <c:v>24</c:v>
                </c:pt>
                <c:pt idx="99">
                  <c:v>24.25</c:v>
                </c:pt>
              </c:numCache>
            </c:numRef>
          </c:xVal>
          <c:yVal>
            <c:numRef>
              <c:f>'[optim pm costs plus unavailability MoE 2018.xlsm]costs'!$C$48:$C$147</c:f>
              <c:numCache>
                <c:formatCode>General</c:formatCode>
                <c:ptCount val="100"/>
                <c:pt idx="3">
                  <c:v>4.4504806501009129E-3</c:v>
                </c:pt>
                <c:pt idx="4">
                  <c:v>1.1867794345249844E-2</c:v>
                </c:pt>
                <c:pt idx="5">
                  <c:v>2.403125855279754E-2</c:v>
                </c:pt>
                <c:pt idx="6">
                  <c:v>4.0684191249069121E-2</c:v>
                </c:pt>
                <c:pt idx="7">
                  <c:v>6.1793740852607471E-2</c:v>
                </c:pt>
                <c:pt idx="8">
                  <c:v>8.7344639071255711E-2</c:v>
                </c:pt>
                <c:pt idx="9">
                  <c:v>0.11732265530850028</c:v>
                </c:pt>
                <c:pt idx="10">
                  <c:v>0.15171070208822102</c:v>
                </c:pt>
                <c:pt idx="11">
                  <c:v>0.19048717866381137</c:v>
                </c:pt>
                <c:pt idx="12">
                  <c:v>0.23362491071921734</c:v>
                </c:pt>
                <c:pt idx="13">
                  <c:v>0.28109029735155666</c:v>
                </c:pt>
                <c:pt idx="14">
                  <c:v>0.33284254927243351</c:v>
                </c:pt>
                <c:pt idx="15">
                  <c:v>0.38883297880861623</c:v>
                </c:pt>
                <c:pt idx="16">
                  <c:v>0.44900432808781604</c:v>
                </c:pt>
                <c:pt idx="17">
                  <c:v>0.51329013182528049</c:v>
                </c:pt>
                <c:pt idx="18">
                  <c:v>0.58161411556147991</c:v>
                </c:pt>
                <c:pt idx="19">
                  <c:v>0.65388963243197373</c:v>
                </c:pt>
                <c:pt idx="20">
                  <c:v>0.73001914283599345</c:v>
                </c:pt>
                <c:pt idx="21">
                  <c:v>0.80989374221805399</c:v>
                </c:pt>
                <c:pt idx="22">
                  <c:v>0.89339274280504222</c:v>
                </c:pt>
                <c:pt idx="23">
                  <c:v>0.98038331564689574</c:v>
                </c:pt>
                <c:pt idx="24">
                  <c:v>1.0707201997344185</c:v>
                </c:pt>
                <c:pt idx="25">
                  <c:v>1.1642454853287023</c:v>
                </c:pt>
                <c:pt idx="26">
                  <c:v>1.2607884789342114</c:v>
                </c:pt>
                <c:pt idx="27">
                  <c:v>1.3601656575744328</c:v>
                </c:pt>
                <c:pt idx="28">
                  <c:v>1.4621807201718111</c:v>
                </c:pt>
                <c:pt idx="29">
                  <c:v>1.5666247438746117</c:v>
                </c:pt>
                <c:pt idx="30">
                  <c:v>1.6732764530911248</c:v>
                </c:pt>
                <c:pt idx="31">
                  <c:v>1.7819026087618144</c:v>
                </c:pt>
                <c:pt idx="32">
                  <c:v>1.8922585249961066</c:v>
                </c:pt>
                <c:pt idx="33">
                  <c:v>2.0040887195943133</c:v>
                </c:pt>
                <c:pt idx="34">
                  <c:v>2.1171277041380239</c:v>
                </c:pt>
                <c:pt idx="35">
                  <c:v>2.2311009182360926</c:v>
                </c:pt>
                <c:pt idx="36">
                  <c:v>2.345725811132187</c:v>
                </c:pt>
                <c:pt idx="37">
                  <c:v>2.4607130721916746</c:v>
                </c:pt>
                <c:pt idx="38">
                  <c:v>2.5757680097743267</c:v>
                </c:pt>
                <c:pt idx="39">
                  <c:v>2.6905920756570678</c:v>
                </c:pt>
                <c:pt idx="40">
                  <c:v>2.8048845295006264</c:v>
                </c:pt>
                <c:pt idx="41">
                  <c:v>2.91834423487161</c:v>
                </c:pt>
                <c:pt idx="42">
                  <c:v>3.0306715750690798</c:v>
                </c:pt>
                <c:pt idx="43">
                  <c:v>3.1415704735119285</c:v>
                </c:pt>
                <c:pt idx="44">
                  <c:v>3.2507504997899637</c:v>
                </c:pt>
                <c:pt idx="45">
                  <c:v>3.3579290387577316</c:v>
                </c:pt>
                <c:pt idx="46">
                  <c:v>3.462833496367232</c:v>
                </c:pt>
                <c:pt idx="47">
                  <c:v>3.5652035124244428</c:v>
                </c:pt>
                <c:pt idx="48">
                  <c:v>3.6647931472632584</c:v>
                </c:pt>
                <c:pt idx="49">
                  <c:v>3.7613730066196336</c:v>
                </c:pt>
                <c:pt idx="50">
                  <c:v>3.8547322669261623</c:v>
                </c:pt>
                <c:pt idx="51">
                  <c:v>3.9446805619997347</c:v>
                </c:pt>
                <c:pt idx="52">
                  <c:v>4.0310496918189571</c:v>
                </c:pt>
                <c:pt idx="53">
                  <c:v>4.1136951149200884</c:v>
                </c:pt>
                <c:pt idx="54">
                  <c:v>4.1924971879853903</c:v>
                </c:pt>
                <c:pt idx="55">
                  <c:v>4.2673621195192561</c:v>
                </c:pt>
                <c:pt idx="56">
                  <c:v>4.3382226091166052</c:v>
                </c:pt>
                <c:pt idx="57">
                  <c:v>4.4050381496768756</c:v>
                </c:pt>
                <c:pt idx="58">
                  <c:v>4.4677949768930336</c:v>
                </c:pt>
                <c:pt idx="59">
                  <c:v>4.5265056582699534</c:v>
                </c:pt>
                <c:pt idx="60">
                  <c:v>4.5812083225597906</c:v>
                </c:pt>
                <c:pt idx="61">
                  <c:v>4.6319655395474033</c:v>
                </c:pt>
                <c:pt idx="62">
                  <c:v>4.6788628692381007</c:v>
                </c:pt>
                <c:pt idx="63">
                  <c:v>4.7220071083282091</c:v>
                </c:pt>
                <c:pt idx="64">
                  <c:v>4.7615242700043767</c:v>
                </c:pt>
                <c:pt idx="65">
                  <c:v>4.7975573402634435</c:v>
                </c:pt>
                <c:pt idx="66">
                  <c:v>4.8302638597507013</c:v>
                </c:pt>
                <c:pt idx="67">
                  <c:v>4.8598133843169471</c:v>
                </c:pt>
                <c:pt idx="68">
                  <c:v>4.8863848799048357</c:v>
                </c:pt>
                <c:pt idx="69">
                  <c:v>4.9101641078903118</c:v>
                </c:pt>
                <c:pt idx="70">
                  <c:v>4.9313410556170583</c:v>
                </c:pt>
                <c:pt idx="71">
                  <c:v>4.9501074636572584</c:v>
                </c:pt>
                <c:pt idx="72">
                  <c:v>4.9666544964854324</c:v>
                </c:pt>
                <c:pt idx="73">
                  <c:v>4.9811705970157139</c:v>
                </c:pt>
                <c:pt idx="74">
                  <c:v>4.9938395581390003</c:v>
                </c:pt>
                <c:pt idx="75">
                  <c:v>5.0048388363572531</c:v>
                </c:pt>
                <c:pt idx="76">
                  <c:v>5.0143381242183702</c:v>
                </c:pt>
                <c:pt idx="77">
                  <c:v>5.0224981898731</c:v>
                </c:pt>
                <c:pt idx="78">
                  <c:v>5.0294699840472648</c:v>
                </c:pt>
                <c:pt idx="79">
                  <c:v>5.0353940073482972</c:v>
                </c:pt>
                <c:pt idx="80">
                  <c:v>5.0403999243492619</c:v>
                </c:pt>
                <c:pt idx="81">
                  <c:v>5.0446064054965012</c:v>
                </c:pt>
                <c:pt idx="82">
                  <c:v>5.0481211736809222</c:v>
                </c:pt>
                <c:pt idx="83">
                  <c:v>5.0510412293425562</c:v>
                </c:pt>
                <c:pt idx="84">
                  <c:v>5.053453226225356</c:v>
                </c:pt>
                <c:pt idx="85">
                  <c:v>5.0554339692916974</c:v>
                </c:pt>
                <c:pt idx="86">
                  <c:v>5.057051006727133</c:v>
                </c:pt>
                <c:pt idx="87">
                  <c:v>5.0583632892663033</c:v>
                </c:pt>
                <c:pt idx="88">
                  <c:v>5.0594218720809403</c:v>
                </c:pt>
                <c:pt idx="89">
                  <c:v>5.0602706370122128</c:v>
                </c:pt>
                <c:pt idx="90">
                  <c:v>5.0609470158254677</c:v>
                </c:pt>
                <c:pt idx="91">
                  <c:v>5.0614826982492822</c:v>
                </c:pt>
                <c:pt idx="92">
                  <c:v>5.0619043116836133</c:v>
                </c:pt>
                <c:pt idx="93">
                  <c:v>5.0622340624966462</c:v>
                </c:pt>
                <c:pt idx="94">
                  <c:v>5.0624903316744234</c:v>
                </c:pt>
                <c:pt idx="95">
                  <c:v>5.0626882201651542</c:v>
                </c:pt>
                <c:pt idx="96">
                  <c:v>5.0628400415197339</c:v>
                </c:pt>
                <c:pt idx="97">
                  <c:v>5.0629557613434013</c:v>
                </c:pt>
                <c:pt idx="98">
                  <c:v>5.0630433846327882</c:v>
                </c:pt>
                <c:pt idx="99">
                  <c:v>5.0631092932868871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DE6C-4890-B2A2-2657082B2131}"/>
            </c:ext>
          </c:extLst>
        </c:ser>
        <c:ser>
          <c:idx val="2"/>
          <c:order val="2"/>
          <c:tx>
            <c:strRef>
              <c:f>'[optim pm costs plus unavailability MoE 2018.xlsm]costs'!$D$47</c:f>
              <c:strCache>
                <c:ptCount val="1"/>
                <c:pt idx="0">
                  <c:v> time av costs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'[optim pm costs plus unavailability MoE 2018.xlsm]costs'!$A$48:$A$147</c:f>
              <c:numCache>
                <c:formatCode>General</c:formatCode>
                <c:ptCount val="100"/>
                <c:pt idx="3">
                  <c:v>0.25</c:v>
                </c:pt>
                <c:pt idx="4">
                  <c:v>0.5</c:v>
                </c:pt>
                <c:pt idx="5">
                  <c:v>0.75</c:v>
                </c:pt>
                <c:pt idx="6">
                  <c:v>1</c:v>
                </c:pt>
                <c:pt idx="7">
                  <c:v>1.25</c:v>
                </c:pt>
                <c:pt idx="8">
                  <c:v>1.5</c:v>
                </c:pt>
                <c:pt idx="9">
                  <c:v>1.75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5</c:v>
                </c:pt>
                <c:pt idx="23">
                  <c:v>5.25</c:v>
                </c:pt>
                <c:pt idx="24">
                  <c:v>5.5</c:v>
                </c:pt>
                <c:pt idx="25">
                  <c:v>5.75</c:v>
                </c:pt>
                <c:pt idx="26">
                  <c:v>6</c:v>
                </c:pt>
                <c:pt idx="27">
                  <c:v>6.25</c:v>
                </c:pt>
                <c:pt idx="28">
                  <c:v>6.5</c:v>
                </c:pt>
                <c:pt idx="29">
                  <c:v>6.75</c:v>
                </c:pt>
                <c:pt idx="30">
                  <c:v>7</c:v>
                </c:pt>
                <c:pt idx="31">
                  <c:v>7.25</c:v>
                </c:pt>
                <c:pt idx="32">
                  <c:v>7.5</c:v>
                </c:pt>
                <c:pt idx="33">
                  <c:v>7.75</c:v>
                </c:pt>
                <c:pt idx="34">
                  <c:v>8</c:v>
                </c:pt>
                <c:pt idx="35">
                  <c:v>8.25</c:v>
                </c:pt>
                <c:pt idx="36">
                  <c:v>8.5</c:v>
                </c:pt>
                <c:pt idx="37">
                  <c:v>8.75</c:v>
                </c:pt>
                <c:pt idx="38">
                  <c:v>9</c:v>
                </c:pt>
                <c:pt idx="39">
                  <c:v>9.25</c:v>
                </c:pt>
                <c:pt idx="40">
                  <c:v>9.5</c:v>
                </c:pt>
                <c:pt idx="41">
                  <c:v>9.75</c:v>
                </c:pt>
                <c:pt idx="42">
                  <c:v>10</c:v>
                </c:pt>
                <c:pt idx="43">
                  <c:v>10.25</c:v>
                </c:pt>
                <c:pt idx="44">
                  <c:v>10.5</c:v>
                </c:pt>
                <c:pt idx="45">
                  <c:v>10.75</c:v>
                </c:pt>
                <c:pt idx="46">
                  <c:v>11</c:v>
                </c:pt>
                <c:pt idx="47">
                  <c:v>11.25</c:v>
                </c:pt>
                <c:pt idx="48">
                  <c:v>11.5</c:v>
                </c:pt>
                <c:pt idx="49">
                  <c:v>11.75</c:v>
                </c:pt>
                <c:pt idx="50">
                  <c:v>12</c:v>
                </c:pt>
                <c:pt idx="51">
                  <c:v>12.25</c:v>
                </c:pt>
                <c:pt idx="52">
                  <c:v>12.5</c:v>
                </c:pt>
                <c:pt idx="53">
                  <c:v>12.75</c:v>
                </c:pt>
                <c:pt idx="54">
                  <c:v>13</c:v>
                </c:pt>
                <c:pt idx="55">
                  <c:v>13.25</c:v>
                </c:pt>
                <c:pt idx="56">
                  <c:v>13.5</c:v>
                </c:pt>
                <c:pt idx="57">
                  <c:v>13.75</c:v>
                </c:pt>
                <c:pt idx="58">
                  <c:v>14</c:v>
                </c:pt>
                <c:pt idx="59">
                  <c:v>14.25</c:v>
                </c:pt>
                <c:pt idx="60">
                  <c:v>14.5</c:v>
                </c:pt>
                <c:pt idx="61">
                  <c:v>14.75</c:v>
                </c:pt>
                <c:pt idx="62">
                  <c:v>15</c:v>
                </c:pt>
                <c:pt idx="63">
                  <c:v>15.25</c:v>
                </c:pt>
                <c:pt idx="64">
                  <c:v>15.5</c:v>
                </c:pt>
                <c:pt idx="65">
                  <c:v>15.75</c:v>
                </c:pt>
                <c:pt idx="66">
                  <c:v>16</c:v>
                </c:pt>
                <c:pt idx="67">
                  <c:v>16.25</c:v>
                </c:pt>
                <c:pt idx="68">
                  <c:v>16.5</c:v>
                </c:pt>
                <c:pt idx="69">
                  <c:v>16.75</c:v>
                </c:pt>
                <c:pt idx="70">
                  <c:v>17</c:v>
                </c:pt>
                <c:pt idx="71">
                  <c:v>17.25</c:v>
                </c:pt>
                <c:pt idx="72">
                  <c:v>17.5</c:v>
                </c:pt>
                <c:pt idx="73">
                  <c:v>17.75</c:v>
                </c:pt>
                <c:pt idx="74">
                  <c:v>18</c:v>
                </c:pt>
                <c:pt idx="75">
                  <c:v>18.25</c:v>
                </c:pt>
                <c:pt idx="76">
                  <c:v>18.5</c:v>
                </c:pt>
                <c:pt idx="77">
                  <c:v>18.75</c:v>
                </c:pt>
                <c:pt idx="78">
                  <c:v>19</c:v>
                </c:pt>
                <c:pt idx="79">
                  <c:v>19.25</c:v>
                </c:pt>
                <c:pt idx="80">
                  <c:v>19.5</c:v>
                </c:pt>
                <c:pt idx="81">
                  <c:v>19.75</c:v>
                </c:pt>
                <c:pt idx="82">
                  <c:v>20</c:v>
                </c:pt>
                <c:pt idx="83">
                  <c:v>20.25</c:v>
                </c:pt>
                <c:pt idx="84">
                  <c:v>20.5</c:v>
                </c:pt>
                <c:pt idx="85">
                  <c:v>20.75</c:v>
                </c:pt>
                <c:pt idx="86">
                  <c:v>21</c:v>
                </c:pt>
                <c:pt idx="87">
                  <c:v>21.25</c:v>
                </c:pt>
                <c:pt idx="88">
                  <c:v>21.5</c:v>
                </c:pt>
                <c:pt idx="89">
                  <c:v>21.75</c:v>
                </c:pt>
                <c:pt idx="90">
                  <c:v>22</c:v>
                </c:pt>
                <c:pt idx="91">
                  <c:v>22.25</c:v>
                </c:pt>
                <c:pt idx="92">
                  <c:v>22.5</c:v>
                </c:pt>
                <c:pt idx="93">
                  <c:v>22.75</c:v>
                </c:pt>
                <c:pt idx="94">
                  <c:v>23</c:v>
                </c:pt>
                <c:pt idx="95">
                  <c:v>23.25</c:v>
                </c:pt>
                <c:pt idx="96">
                  <c:v>23.5</c:v>
                </c:pt>
                <c:pt idx="97">
                  <c:v>23.75</c:v>
                </c:pt>
                <c:pt idx="98">
                  <c:v>24</c:v>
                </c:pt>
                <c:pt idx="99">
                  <c:v>24.25</c:v>
                </c:pt>
              </c:numCache>
            </c:numRef>
          </c:xVal>
          <c:yVal>
            <c:numRef>
              <c:f>'[optim pm costs plus unavailability MoE 2018.xlsm]costs'!$D$48:$D$147</c:f>
              <c:numCache>
                <c:formatCode>General</c:formatCode>
                <c:ptCount val="100"/>
                <c:pt idx="7">
                  <c:v>8.9418951168104996</c:v>
                </c:pt>
                <c:pt idx="8">
                  <c:v>7.3475018750518908</c:v>
                </c:pt>
                <c:pt idx="9">
                  <c:v>6.2541555021325355</c:v>
                </c:pt>
                <c:pt idx="10">
                  <c:v>5.462929080817946</c:v>
                </c:pt>
                <c:pt idx="11">
                  <c:v>4.868498244932991</c:v>
                </c:pt>
                <c:pt idx="12">
                  <c:v>4.4098739012357644</c:v>
                </c:pt>
                <c:pt idx="13">
                  <c:v>4.049287361480177</c:v>
                </c:pt>
                <c:pt idx="14">
                  <c:v>3.7620916415633898</c:v>
                </c:pt>
                <c:pt idx="15">
                  <c:v>3.5315098828489528</c:v>
                </c:pt>
                <c:pt idx="16">
                  <c:v>3.345717583220388</c:v>
                </c:pt>
                <c:pt idx="17">
                  <c:v>3.1961319826171128</c:v>
                </c:pt>
                <c:pt idx="18">
                  <c:v>3.076363449346605</c:v>
                </c:pt>
                <c:pt idx="19">
                  <c:v>2.9815480325050427</c:v>
                </c:pt>
                <c:pt idx="20">
                  <c:v>2.9079087295275152</c:v>
                </c:pt>
                <c:pt idx="21">
                  <c:v>2.8524589447975619</c:v>
                </c:pt>
                <c:pt idx="22">
                  <c:v>2.8127971144898334</c:v>
                </c:pt>
                <c:pt idx="23">
                  <c:v>2.7869613871562513</c:v>
                </c:pt>
                <c:pt idx="24">
                  <c:v>2.7733248277792635</c:v>
                </c:pt>
                <c:pt idx="25">
                  <c:v>2.7705185600350242</c:v>
                </c:pt>
                <c:pt idx="26">
                  <c:v>2.777374548035922</c:v>
                </c:pt>
                <c:pt idx="27">
                  <c:v>2.7928824307462343</c:v>
                </c:pt>
                <c:pt idx="28">
                  <c:v>2.8161565770465247</c:v>
                </c:pt>
                <c:pt idx="29">
                  <c:v>2.8464106882094837</c:v>
                </c:pt>
                <c:pt idx="30">
                  <c:v>2.8829380540223926</c:v>
                </c:pt>
                <c:pt idx="31">
                  <c:v>2.9250961019892441</c:v>
                </c:pt>
                <c:pt idx="32">
                  <c:v>2.9722942493917794</c:v>
                </c:pt>
                <c:pt idx="33">
                  <c:v>3.0239843288097599</c:v>
                </c:pt>
                <c:pt idx="34">
                  <c:v>3.0796530436931446</c:v>
                </c:pt>
                <c:pt idx="35">
                  <c:v>3.1388160446874704</c:v>
                </c:pt>
                <c:pt idx="36">
                  <c:v>3.2010133150437001</c:v>
                </c:pt>
                <c:pt idx="37">
                  <c:v>3.2658056250841918</c:v>
                </c:pt>
                <c:pt idx="38">
                  <c:v>3.3327718685850209</c:v>
                </c:pt>
                <c:pt idx="39">
                  <c:v>3.4015071331302087</c:v>
                </c:pt>
                <c:pt idx="40">
                  <c:v>3.4716213855761442</c:v>
                </c:pt>
                <c:pt idx="41">
                  <c:v>3.5427386753028856</c:v>
                </c:pt>
                <c:pt idx="42">
                  <c:v>3.6144967737914375</c:v>
                </c:pt>
                <c:pt idx="43">
                  <c:v>3.6865471806339816</c:v>
                </c:pt>
                <c:pt idx="44">
                  <c:v>3.758555434398525</c:v>
                </c:pt>
                <c:pt idx="45">
                  <c:v>3.8302016726323092</c:v>
                </c:pt>
                <c:pt idx="46">
                  <c:v>3.9011813893336225</c:v>
                </c:pt>
                <c:pt idx="47">
                  <c:v>3.9712063409637923</c:v>
                </c:pt>
                <c:pt idx="48">
                  <c:v>4.0400055539395341</c:v>
                </c:pt>
                <c:pt idx="49">
                  <c:v>4.1073263879067836</c:v>
                </c:pt>
                <c:pt idx="50">
                  <c:v>4.1729356102679533</c:v>
                </c:pt>
                <c:pt idx="51">
                  <c:v>4.2366204386915332</c:v>
                </c:pt>
                <c:pt idx="52">
                  <c:v>4.2981895099137031</c:v>
                </c:pt>
                <c:pt idx="53">
                  <c:v>4.3574737352448123</c:v>
                </c:pt>
                <c:pt idx="54">
                  <c:v>4.4143270059756095</c:v>
                </c:pt>
                <c:pt idx="55">
                  <c:v>4.468626715448762</c:v>
                </c:pt>
                <c:pt idx="56">
                  <c:v>4.5202740689787158</c:v>
                </c:pt>
                <c:pt idx="57">
                  <c:v>4.5691941580702746</c:v>
                </c:pt>
                <c:pt idx="58">
                  <c:v>4.6153357814483593</c:v>
                </c:pt>
                <c:pt idx="59">
                  <c:v>4.6586710021551792</c:v>
                </c:pt>
                <c:pt idx="60">
                  <c:v>4.6991944372290533</c:v>
                </c:pt>
                <c:pt idx="61">
                  <c:v>4.7369222840352583</c:v>
                </c:pt>
                <c:pt idx="62">
                  <c:v>4.7718910949194369</c:v>
                </c:pt>
                <c:pt idx="63">
                  <c:v>4.8041563192194694</c:v>
                </c:pt>
                <c:pt idx="64">
                  <c:v>4.8337906385136913</c:v>
                </c:pt>
                <c:pt idx="65">
                  <c:v>4.8608821270222009</c:v>
                </c:pt>
                <c:pt idx="66">
                  <c:v>4.8855322740590994</c:v>
                </c:pt>
                <c:pt idx="67">
                  <c:v>4.9078539091451834</c:v>
                </c:pt>
                <c:pt idx="68">
                  <c:v>4.9279690726774712</c:v>
                </c:pt>
                <c:pt idx="69">
                  <c:v>4.9460068758263063</c:v>
                </c:pt>
                <c:pt idx="70">
                  <c:v>4.9621013925783117</c:v>
                </c:pt>
                <c:pt idx="71">
                  <c:v>4.9763896246248214</c:v>
                </c:pt>
                <c:pt idx="72">
                  <c:v>4.9890095762419939</c:v>
                </c:pt>
                <c:pt idx="73">
                  <c:v>5.0000984716139145</c:v>
                </c:pt>
                <c:pt idx="74">
                  <c:v>5.0097911414565335</c:v>
                </c:pt>
                <c:pt idx="75">
                  <c:v>5.0182185995845092</c:v>
                </c:pt>
                <c:pt idx="76">
                  <c:v>5.02550682351748</c:v>
                </c:pt>
                <c:pt idx="77">
                  <c:v>5.0317757466387141</c:v>
                </c:pt>
                <c:pt idx="78">
                  <c:v>5.0371384630710745</c:v>
                </c:pt>
                <c:pt idx="79">
                  <c:v>5.0417006405653186</c:v>
                </c:pt>
                <c:pt idx="80">
                  <c:v>5.0455601315033194</c:v>
                </c:pt>
                <c:pt idx="81">
                  <c:v>5.0488067677534625</c:v>
                </c:pt>
                <c:pt idx="82">
                  <c:v>5.0515223216731728</c:v>
                </c:pt>
                <c:pt idx="83">
                  <c:v>5.0537806130768237</c:v>
                </c:pt>
                <c:pt idx="84">
                  <c:v>5.0556477404689169</c:v>
                </c:pt>
                <c:pt idx="85">
                  <c:v>5.0571824142308772</c:v>
                </c:pt>
                <c:pt idx="86">
                  <c:v>5.0584363696583008</c:v>
                </c:pt>
                <c:pt idx="87">
                  <c:v>5.0594548386599518</c:v>
                </c:pt>
                <c:pt idx="88">
                  <c:v>5.0602770604192227</c:v>
                </c:pt>
                <c:pt idx="89">
                  <c:v>5.0609368132439991</c:v>
                </c:pt>
                <c:pt idx="90">
                  <c:v>5.0614629520531036</c:v>
                </c:pt>
                <c:pt idx="91">
                  <c:v>5.0618799383350996</c:v>
                </c:pt>
                <c:pt idx="92">
                  <c:v>5.0622083518497822</c:v>
                </c:pt>
                <c:pt idx="93">
                  <c:v>5.0624653757222458</c:v>
                </c:pt>
                <c:pt idx="94">
                  <c:v>5.0626652488216788</c:v>
                </c:pt>
                <c:pt idx="95">
                  <c:v>5.0628196813593798</c:v>
                </c:pt>
                <c:pt idx="96">
                  <c:v>5.0629382314404561</c:v>
                </c:pt>
                <c:pt idx="97">
                  <c:v>5.0630286418367252</c:v>
                </c:pt>
                <c:pt idx="98">
                  <c:v>5.0630971375064933</c:v>
                </c:pt>
                <c:pt idx="99">
                  <c:v>5.0631486853755163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DE6C-4890-B2A2-2657082B2131}"/>
            </c:ext>
          </c:extLst>
        </c:ser>
        <c:ser>
          <c:idx val="3"/>
          <c:order val="3"/>
          <c:tx>
            <c:v>range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'[optim pm costs plus unavailability MoE 2018.xlsm]costs'!$F$49:$F$53</c:f>
              <c:numCache>
                <c:formatCode>0.00</c:formatCode>
                <c:ptCount val="5"/>
                <c:pt idx="0">
                  <c:v>5</c:v>
                </c:pt>
                <c:pt idx="1">
                  <c:v>5</c:v>
                </c:pt>
                <c:pt idx="2">
                  <c:v>6.5</c:v>
                </c:pt>
                <c:pt idx="3">
                  <c:v>6.5</c:v>
                </c:pt>
                <c:pt idx="4">
                  <c:v>5</c:v>
                </c:pt>
              </c:numCache>
            </c:numRef>
          </c:xVal>
          <c:yVal>
            <c:numRef>
              <c:f>'[optim pm costs plus unavailability MoE 2018.xlsm]costs'!$G$49:$G$53</c:f>
              <c:numCache>
                <c:formatCode>0.00</c:formatCode>
                <c:ptCount val="5"/>
                <c:pt idx="0">
                  <c:v>2.2452042294096373</c:v>
                </c:pt>
                <c:pt idx="1">
                  <c:v>3.2147412069088999</c:v>
                </c:pt>
                <c:pt idx="2">
                  <c:v>3.2147412069088999</c:v>
                </c:pt>
                <c:pt idx="3">
                  <c:v>2.2452042294096373</c:v>
                </c:pt>
                <c:pt idx="4">
                  <c:v>2.2452042294096373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DE6C-4890-B2A2-2657082B2131}"/>
            </c:ext>
          </c:extLst>
        </c:ser>
        <c:ser>
          <c:idx val="4"/>
          <c:order val="4"/>
          <c:tx>
            <c:v>results</c:v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  <a:ln w="19050">
                <a:noFill/>
              </a:ln>
            </c:spPr>
          </c:marker>
          <c:xVal>
            <c:numRef>
              <c:f>'[optim pm costs plus unavailability MoE 2018.xlsm]costs'!$D$15:$D$19</c:f>
              <c:numCache>
                <c:formatCode>0.00</c:formatCode>
                <c:ptCount val="5"/>
                <c:pt idx="0">
                  <c:v>5.75</c:v>
                </c:pt>
                <c:pt idx="1">
                  <c:v>5</c:v>
                </c:pt>
                <c:pt idx="2">
                  <c:v>5.25</c:v>
                </c:pt>
                <c:pt idx="3">
                  <c:v>6.25</c:v>
                </c:pt>
                <c:pt idx="4">
                  <c:v>6.5</c:v>
                </c:pt>
              </c:numCache>
            </c:numRef>
          </c:xVal>
          <c:yVal>
            <c:numRef>
              <c:f>'[optim pm costs plus unavailability MoE 2018.xlsm]costs'!$E$15:$E$19</c:f>
              <c:numCache>
                <c:formatCode>0.00</c:formatCode>
                <c:ptCount val="5"/>
                <c:pt idx="0">
                  <c:v>2.6831866593682414</c:v>
                </c:pt>
                <c:pt idx="1">
                  <c:v>3.2147412069088999</c:v>
                </c:pt>
                <c:pt idx="2">
                  <c:v>2.7768787857489632</c:v>
                </c:pt>
                <c:pt idx="3">
                  <c:v>2.5975020731023388</c:v>
                </c:pt>
                <c:pt idx="4">
                  <c:v>2.2452042294096373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DE6C-4890-B2A2-2657082B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146360"/>
        <c:axId val="446148712"/>
      </c:scatterChart>
      <c:valAx>
        <c:axId val="446146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time</a:t>
                </a:r>
              </a:p>
            </c:rich>
          </c:tx>
          <c:layout>
            <c:manualLayout>
              <c:xMode val="edge"/>
              <c:yMode val="edge"/>
              <c:x val="0.51209747975051512"/>
              <c:y val="0.8557700383605895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446148712"/>
        <c:crosses val="autoZero"/>
        <c:crossBetween val="midCat"/>
      </c:valAx>
      <c:valAx>
        <c:axId val="44614871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costs</a:t>
                </a:r>
              </a:p>
            </c:rich>
          </c:tx>
          <c:layout>
            <c:manualLayout>
              <c:xMode val="edge"/>
              <c:yMode val="edge"/>
              <c:x val="4.9393107042149725E-3"/>
              <c:y val="0.2748630352110806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44614636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504243081981181"/>
          <c:y val="0.93238401075927824"/>
          <c:w val="0.81495751186724674"/>
          <c:h val="3.118424666906985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nl-NL" b="1"/>
              <a:t>Cost optimisation</a:t>
            </a:r>
          </a:p>
        </c:rich>
      </c:tx>
      <c:layout>
        <c:manualLayout>
          <c:xMode val="edge"/>
          <c:yMode val="edge"/>
          <c:x val="0.38025355117411547"/>
          <c:y val="1.339285478893862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977849639852786"/>
          <c:y val="6.8315340071881905E-2"/>
          <c:w val="0.8534957439407761"/>
          <c:h val="0.732692995692791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'[optim pm costs plus unavailability MoE 2018.xlsm]costs'!$B$47</c:f>
              <c:strCache>
                <c:ptCount val="1"/>
                <c:pt idx="0">
                  <c:v>prev.costs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'[optim pm costs plus unavailability MoE 2018.xlsm]costs'!$A$48:$A$147</c:f>
              <c:numCache>
                <c:formatCode>General</c:formatCode>
                <c:ptCount val="100"/>
                <c:pt idx="3">
                  <c:v>0.25</c:v>
                </c:pt>
                <c:pt idx="4">
                  <c:v>0.5</c:v>
                </c:pt>
                <c:pt idx="5">
                  <c:v>0.75</c:v>
                </c:pt>
                <c:pt idx="6">
                  <c:v>1</c:v>
                </c:pt>
                <c:pt idx="7">
                  <c:v>1.25</c:v>
                </c:pt>
                <c:pt idx="8">
                  <c:v>1.5</c:v>
                </c:pt>
                <c:pt idx="9">
                  <c:v>1.75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5</c:v>
                </c:pt>
                <c:pt idx="23">
                  <c:v>5.25</c:v>
                </c:pt>
                <c:pt idx="24">
                  <c:v>5.5</c:v>
                </c:pt>
                <c:pt idx="25">
                  <c:v>5.75</c:v>
                </c:pt>
                <c:pt idx="26">
                  <c:v>6</c:v>
                </c:pt>
                <c:pt idx="27">
                  <c:v>6.25</c:v>
                </c:pt>
                <c:pt idx="28">
                  <c:v>6.5</c:v>
                </c:pt>
                <c:pt idx="29">
                  <c:v>6.75</c:v>
                </c:pt>
                <c:pt idx="30">
                  <c:v>7</c:v>
                </c:pt>
                <c:pt idx="31">
                  <c:v>7.25</c:v>
                </c:pt>
                <c:pt idx="32">
                  <c:v>7.5</c:v>
                </c:pt>
                <c:pt idx="33">
                  <c:v>7.75</c:v>
                </c:pt>
                <c:pt idx="34">
                  <c:v>8</c:v>
                </c:pt>
                <c:pt idx="35">
                  <c:v>8.25</c:v>
                </c:pt>
                <c:pt idx="36">
                  <c:v>8.5</c:v>
                </c:pt>
                <c:pt idx="37">
                  <c:v>8.75</c:v>
                </c:pt>
                <c:pt idx="38">
                  <c:v>9</c:v>
                </c:pt>
                <c:pt idx="39">
                  <c:v>9.25</c:v>
                </c:pt>
                <c:pt idx="40">
                  <c:v>9.5</c:v>
                </c:pt>
                <c:pt idx="41">
                  <c:v>9.75</c:v>
                </c:pt>
                <c:pt idx="42">
                  <c:v>10</c:v>
                </c:pt>
                <c:pt idx="43">
                  <c:v>10.25</c:v>
                </c:pt>
                <c:pt idx="44">
                  <c:v>10.5</c:v>
                </c:pt>
                <c:pt idx="45">
                  <c:v>10.75</c:v>
                </c:pt>
                <c:pt idx="46">
                  <c:v>11</c:v>
                </c:pt>
                <c:pt idx="47">
                  <c:v>11.25</c:v>
                </c:pt>
                <c:pt idx="48">
                  <c:v>11.5</c:v>
                </c:pt>
                <c:pt idx="49">
                  <c:v>11.75</c:v>
                </c:pt>
                <c:pt idx="50">
                  <c:v>12</c:v>
                </c:pt>
                <c:pt idx="51">
                  <c:v>12.25</c:v>
                </c:pt>
                <c:pt idx="52">
                  <c:v>12.5</c:v>
                </c:pt>
                <c:pt idx="53">
                  <c:v>12.75</c:v>
                </c:pt>
                <c:pt idx="54">
                  <c:v>13</c:v>
                </c:pt>
                <c:pt idx="55">
                  <c:v>13.25</c:v>
                </c:pt>
                <c:pt idx="56">
                  <c:v>13.5</c:v>
                </c:pt>
                <c:pt idx="57">
                  <c:v>13.75</c:v>
                </c:pt>
                <c:pt idx="58">
                  <c:v>14</c:v>
                </c:pt>
                <c:pt idx="59">
                  <c:v>14.25</c:v>
                </c:pt>
                <c:pt idx="60">
                  <c:v>14.5</c:v>
                </c:pt>
                <c:pt idx="61">
                  <c:v>14.75</c:v>
                </c:pt>
                <c:pt idx="62">
                  <c:v>15</c:v>
                </c:pt>
                <c:pt idx="63">
                  <c:v>15.25</c:v>
                </c:pt>
                <c:pt idx="64">
                  <c:v>15.5</c:v>
                </c:pt>
                <c:pt idx="65">
                  <c:v>15.75</c:v>
                </c:pt>
                <c:pt idx="66">
                  <c:v>16</c:v>
                </c:pt>
                <c:pt idx="67">
                  <c:v>16.25</c:v>
                </c:pt>
                <c:pt idx="68">
                  <c:v>16.5</c:v>
                </c:pt>
                <c:pt idx="69">
                  <c:v>16.75</c:v>
                </c:pt>
                <c:pt idx="70">
                  <c:v>17</c:v>
                </c:pt>
                <c:pt idx="71">
                  <c:v>17.25</c:v>
                </c:pt>
                <c:pt idx="72">
                  <c:v>17.5</c:v>
                </c:pt>
                <c:pt idx="73">
                  <c:v>17.75</c:v>
                </c:pt>
                <c:pt idx="74">
                  <c:v>18</c:v>
                </c:pt>
                <c:pt idx="75">
                  <c:v>18.25</c:v>
                </c:pt>
                <c:pt idx="76">
                  <c:v>18.5</c:v>
                </c:pt>
                <c:pt idx="77">
                  <c:v>18.75</c:v>
                </c:pt>
                <c:pt idx="78">
                  <c:v>19</c:v>
                </c:pt>
                <c:pt idx="79">
                  <c:v>19.25</c:v>
                </c:pt>
                <c:pt idx="80">
                  <c:v>19.5</c:v>
                </c:pt>
                <c:pt idx="81">
                  <c:v>19.75</c:v>
                </c:pt>
                <c:pt idx="82">
                  <c:v>20</c:v>
                </c:pt>
                <c:pt idx="83">
                  <c:v>20.25</c:v>
                </c:pt>
                <c:pt idx="84">
                  <c:v>20.5</c:v>
                </c:pt>
                <c:pt idx="85">
                  <c:v>20.75</c:v>
                </c:pt>
                <c:pt idx="86">
                  <c:v>21</c:v>
                </c:pt>
                <c:pt idx="87">
                  <c:v>21.25</c:v>
                </c:pt>
                <c:pt idx="88">
                  <c:v>21.5</c:v>
                </c:pt>
                <c:pt idx="89">
                  <c:v>21.75</c:v>
                </c:pt>
                <c:pt idx="90">
                  <c:v>22</c:v>
                </c:pt>
                <c:pt idx="91">
                  <c:v>22.25</c:v>
                </c:pt>
                <c:pt idx="92">
                  <c:v>22.5</c:v>
                </c:pt>
                <c:pt idx="93">
                  <c:v>22.75</c:v>
                </c:pt>
                <c:pt idx="94">
                  <c:v>23</c:v>
                </c:pt>
                <c:pt idx="95">
                  <c:v>23.25</c:v>
                </c:pt>
                <c:pt idx="96">
                  <c:v>23.5</c:v>
                </c:pt>
                <c:pt idx="97">
                  <c:v>23.75</c:v>
                </c:pt>
                <c:pt idx="98">
                  <c:v>24</c:v>
                </c:pt>
                <c:pt idx="99">
                  <c:v>24.25</c:v>
                </c:pt>
              </c:numCache>
            </c:numRef>
          </c:xVal>
          <c:yVal>
            <c:numRef>
              <c:f>'[optim pm costs plus unavailability MoE 2018.xlsm]costs'!$B$48:$B$147</c:f>
              <c:numCache>
                <c:formatCode>General</c:formatCode>
                <c:ptCount val="100"/>
                <c:pt idx="6">
                  <c:v>9.0909090909090899</c:v>
                </c:pt>
                <c:pt idx="7">
                  <c:v>7.1014842885549845</c:v>
                </c:pt>
                <c:pt idx="8">
                  <c:v>5.778561146942983</c:v>
                </c:pt>
                <c:pt idx="9">
                  <c:v>4.8364282837518067</c:v>
                </c:pt>
                <c:pt idx="10">
                  <c:v>4.1322314049586772</c:v>
                </c:pt>
                <c:pt idx="11">
                  <c:v>3.5866082265429213</c:v>
                </c:pt>
                <c:pt idx="12">
                  <c:v>3.1519424437870813</c:v>
                </c:pt>
                <c:pt idx="13">
                  <c:v>2.7979337178729451</c:v>
                </c:pt>
                <c:pt idx="14">
                  <c:v>2.5043826696719251</c:v>
                </c:pt>
                <c:pt idx="15">
                  <c:v>2.2573058768451952</c:v>
                </c:pt>
                <c:pt idx="16">
                  <c:v>2.0467158725890138</c:v>
                </c:pt>
                <c:pt idx="17">
                  <c:v>1.8652891452486302</c:v>
                </c:pt>
                <c:pt idx="18">
                  <c:v>1.7075336384126762</c:v>
                </c:pt>
                <c:pt idx="19">
                  <c:v>1.5692500748121676</c:v>
                </c:pt>
                <c:pt idx="20">
                  <c:v>1.447172839204353</c:v>
                </c:pt>
                <c:pt idx="21">
                  <c:v>1.338724266924854</c:v>
                </c:pt>
                <c:pt idx="22">
                  <c:v>1.2418426461183099</c:v>
                </c:pt>
                <c:pt idx="23">
                  <c:v>1.1548593624158807</c:v>
                </c:pt>
                <c:pt idx="24">
                  <c:v>1.0764095498214195</c:v>
                </c:pt>
                <c:pt idx="25">
                  <c:v>1.0053660502597717</c:v>
                </c:pt>
                <c:pt idx="26">
                  <c:v>0.94078988342296199</c:v>
                </c:pt>
                <c:pt idx="27">
                  <c:v>0.88189260402667258</c:v>
                </c:pt>
                <c:pt idx="28">
                  <c:v>0.82800734601647652</c:v>
                </c:pt>
                <c:pt idx="29">
                  <c:v>0.77856630154797135</c:v>
                </c:pt>
                <c:pt idx="30">
                  <c:v>0.73308302604386633</c:v>
                </c:pt>
                <c:pt idx="31">
                  <c:v>0.69113840440961793</c:v>
                </c:pt>
                <c:pt idx="32">
                  <c:v>0.65236942413419352</c:v>
                </c:pt>
                <c:pt idx="33">
                  <c:v>0.61646012146027052</c:v>
                </c:pt>
                <c:pt idx="34">
                  <c:v>0.58313422526216629</c:v>
                </c:pt>
                <c:pt idx="35">
                  <c:v>0.55214913850906111</c:v>
                </c:pt>
                <c:pt idx="36">
                  <c:v>0.52329098192582368</c:v>
                </c:pt>
                <c:pt idx="37">
                  <c:v>0.49637048740956841</c:v>
                </c:pt>
                <c:pt idx="38">
                  <c:v>0.47121957596942732</c:v>
                </c:pt>
                <c:pt idx="39">
                  <c:v>0.44768849068302258</c:v>
                </c:pt>
                <c:pt idx="40">
                  <c:v>0.42564338242770333</c:v>
                </c:pt>
                <c:pt idx="41">
                  <c:v>0.4049642671173635</c:v>
                </c:pt>
                <c:pt idx="42">
                  <c:v>0.38554328942953142</c:v>
                </c:pt>
                <c:pt idx="43">
                  <c:v>0.36728324069338875</c:v>
                </c:pt>
                <c:pt idx="44">
                  <c:v>0.35009628857689884</c:v>
                </c:pt>
                <c:pt idx="45">
                  <c:v>0.33390288409254071</c:v>
                </c:pt>
                <c:pt idx="46">
                  <c:v>0.31863081771035651</c:v>
                </c:pt>
                <c:pt idx="47">
                  <c:v>0.30421440138240274</c:v>
                </c:pt>
                <c:pt idx="48">
                  <c:v>0.29059375731679349</c:v>
                </c:pt>
                <c:pt idx="49">
                  <c:v>0.27771419760114602</c:v>
                </c:pt>
                <c:pt idx="50">
                  <c:v>0.26552568142529709</c:v>
                </c:pt>
                <c:pt idx="51">
                  <c:v>0.25398233881647725</c:v>
                </c:pt>
                <c:pt idx="52">
                  <c:v>0.24304205157404549</c:v>
                </c:pt>
                <c:pt idx="53">
                  <c:v>0.23266608355176222</c:v>
                </c:pt>
                <c:pt idx="54">
                  <c:v>0.22281875364360593</c:v>
                </c:pt>
                <c:pt idx="55">
                  <c:v>0.21346714583203061</c:v>
                </c:pt>
                <c:pt idx="56">
                  <c:v>0.20458085149330424</c:v>
                </c:pt>
                <c:pt idx="57">
                  <c:v>0.19613173985355165</c:v>
                </c:pt>
                <c:pt idx="58">
                  <c:v>0.18809375307577123</c:v>
                </c:pt>
                <c:pt idx="59">
                  <c:v>0.18044272295211514</c:v>
                </c:pt>
                <c:pt idx="60">
                  <c:v>0.17315620659307882</c:v>
                </c:pt>
                <c:pt idx="61">
                  <c:v>0.16621333885894202</c:v>
                </c:pt>
                <c:pt idx="62">
                  <c:v>0.15959469957944222</c:v>
                </c:pt>
                <c:pt idx="63">
                  <c:v>0.15328219386394282</c:v>
                </c:pt>
                <c:pt idx="64">
                  <c:v>0.14725894402343948</c:v>
                </c:pt>
                <c:pt idx="65">
                  <c:v>0.14150919181352928</c:v>
                </c:pt>
                <c:pt idx="66">
                  <c:v>0.1360182098688428</c:v>
                </c:pt>
                <c:pt idx="67">
                  <c:v>0.13077222133846869</c:v>
                </c:pt>
                <c:pt idx="68">
                  <c:v>0.12575832685197308</c:v>
                </c:pt>
                <c:pt idx="69">
                  <c:v>0.12096443804955691</c:v>
                </c:pt>
                <c:pt idx="70">
                  <c:v>0.11637921700007939</c:v>
                </c:pt>
                <c:pt idx="71">
                  <c:v>0.11199202090909702</c:v>
                </c:pt>
                <c:pt idx="72">
                  <c:v>0.10779285158740548</c:v>
                </c:pt>
                <c:pt idx="73">
                  <c:v>0.10377230921024728</c:v>
                </c:pt>
                <c:pt idx="74">
                  <c:v>9.9921549949563107E-2</c:v>
                </c:pt>
                <c:pt idx="75">
                  <c:v>9.6232247107443256E-2</c:v>
                </c:pt>
                <c:pt idx="76">
                  <c:v>9.269655541914476E-2</c:v>
                </c:pt>
                <c:pt idx="77">
                  <c:v>8.9307078229424922E-2</c:v>
                </c:pt>
                <c:pt idx="78">
                  <c:v>8.6056837277135687E-2</c:v>
                </c:pt>
                <c:pt idx="79">
                  <c:v>8.2939244850570915E-2</c:v>
                </c:pt>
                <c:pt idx="80">
                  <c:v>7.9948078100427866E-2</c:v>
                </c:pt>
                <c:pt idx="81">
                  <c:v>7.7077455318836238E-2</c:v>
                </c:pt>
                <c:pt idx="82">
                  <c:v>7.4321814012071719E-2</c:v>
                </c:pt>
                <c:pt idx="83">
                  <c:v>7.1675890611604495E-2</c:v>
                </c:pt>
                <c:pt idx="84">
                  <c:v>6.9134701683296815E-2</c:v>
                </c:pt>
                <c:pt idx="85">
                  <c:v>6.6693526508083911E-2</c:v>
                </c:pt>
                <c:pt idx="86">
                  <c:v>6.4347890919542614E-2</c:v>
                </c:pt>
                <c:pt idx="87">
                  <c:v>6.2093552294545072E-2</c:v>
                </c:pt>
                <c:pt idx="88">
                  <c:v>5.992648560285771E-2</c:v>
                </c:pt>
                <c:pt idx="89">
                  <c:v>5.7842870430208616E-2</c:v>
                </c:pt>
                <c:pt idx="90">
                  <c:v>5.5839078897123744E-2</c:v>
                </c:pt>
                <c:pt idx="91">
                  <c:v>5.3911664402822572E-2</c:v>
                </c:pt>
                <c:pt idx="92">
                  <c:v>5.2057351129755181E-2</c:v>
                </c:pt>
                <c:pt idx="93">
                  <c:v>5.0273024250031467E-2</c:v>
                </c:pt>
                <c:pt idx="94">
                  <c:v>4.85557207801076E-2</c:v>
                </c:pt>
                <c:pt idx="95">
                  <c:v>4.6902621034713682E-2</c:v>
                </c:pt>
                <c:pt idx="96">
                  <c:v>4.5311040635183417E-2</c:v>
                </c:pt>
                <c:pt idx="97">
                  <c:v>4.3778423031127868E-2</c:v>
                </c:pt>
                <c:pt idx="98">
                  <c:v>4.2302332497821019E-2</c:v>
                </c:pt>
                <c:pt idx="99">
                  <c:v>4.0880447574773861E-2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2A7-441F-BA81-5E000E7DF25F}"/>
            </c:ext>
          </c:extLst>
        </c:ser>
        <c:ser>
          <c:idx val="1"/>
          <c:order val="1"/>
          <c:tx>
            <c:strRef>
              <c:f>'[optim pm costs plus unavailability MoE 2018.xlsm]costs'!$C$47</c:f>
              <c:strCache>
                <c:ptCount val="1"/>
                <c:pt idx="0">
                  <c:v> fail. costs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'[optim pm costs plus unavailability MoE 2018.xlsm]costs'!$A$48:$A$147</c:f>
              <c:numCache>
                <c:formatCode>General</c:formatCode>
                <c:ptCount val="100"/>
                <c:pt idx="3">
                  <c:v>0.25</c:v>
                </c:pt>
                <c:pt idx="4">
                  <c:v>0.5</c:v>
                </c:pt>
                <c:pt idx="5">
                  <c:v>0.75</c:v>
                </c:pt>
                <c:pt idx="6">
                  <c:v>1</c:v>
                </c:pt>
                <c:pt idx="7">
                  <c:v>1.25</c:v>
                </c:pt>
                <c:pt idx="8">
                  <c:v>1.5</c:v>
                </c:pt>
                <c:pt idx="9">
                  <c:v>1.75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5</c:v>
                </c:pt>
                <c:pt idx="23">
                  <c:v>5.25</c:v>
                </c:pt>
                <c:pt idx="24">
                  <c:v>5.5</c:v>
                </c:pt>
                <c:pt idx="25">
                  <c:v>5.75</c:v>
                </c:pt>
                <c:pt idx="26">
                  <c:v>6</c:v>
                </c:pt>
                <c:pt idx="27">
                  <c:v>6.25</c:v>
                </c:pt>
                <c:pt idx="28">
                  <c:v>6.5</c:v>
                </c:pt>
                <c:pt idx="29">
                  <c:v>6.75</c:v>
                </c:pt>
                <c:pt idx="30">
                  <c:v>7</c:v>
                </c:pt>
                <c:pt idx="31">
                  <c:v>7.25</c:v>
                </c:pt>
                <c:pt idx="32">
                  <c:v>7.5</c:v>
                </c:pt>
                <c:pt idx="33">
                  <c:v>7.75</c:v>
                </c:pt>
                <c:pt idx="34">
                  <c:v>8</c:v>
                </c:pt>
                <c:pt idx="35">
                  <c:v>8.25</c:v>
                </c:pt>
                <c:pt idx="36">
                  <c:v>8.5</c:v>
                </c:pt>
                <c:pt idx="37">
                  <c:v>8.75</c:v>
                </c:pt>
                <c:pt idx="38">
                  <c:v>9</c:v>
                </c:pt>
                <c:pt idx="39">
                  <c:v>9.25</c:v>
                </c:pt>
                <c:pt idx="40">
                  <c:v>9.5</c:v>
                </c:pt>
                <c:pt idx="41">
                  <c:v>9.75</c:v>
                </c:pt>
                <c:pt idx="42">
                  <c:v>10</c:v>
                </c:pt>
                <c:pt idx="43">
                  <c:v>10.25</c:v>
                </c:pt>
                <c:pt idx="44">
                  <c:v>10.5</c:v>
                </c:pt>
                <c:pt idx="45">
                  <c:v>10.75</c:v>
                </c:pt>
                <c:pt idx="46">
                  <c:v>11</c:v>
                </c:pt>
                <c:pt idx="47">
                  <c:v>11.25</c:v>
                </c:pt>
                <c:pt idx="48">
                  <c:v>11.5</c:v>
                </c:pt>
                <c:pt idx="49">
                  <c:v>11.75</c:v>
                </c:pt>
                <c:pt idx="50">
                  <c:v>12</c:v>
                </c:pt>
                <c:pt idx="51">
                  <c:v>12.25</c:v>
                </c:pt>
                <c:pt idx="52">
                  <c:v>12.5</c:v>
                </c:pt>
                <c:pt idx="53">
                  <c:v>12.75</c:v>
                </c:pt>
                <c:pt idx="54">
                  <c:v>13</c:v>
                </c:pt>
                <c:pt idx="55">
                  <c:v>13.25</c:v>
                </c:pt>
                <c:pt idx="56">
                  <c:v>13.5</c:v>
                </c:pt>
                <c:pt idx="57">
                  <c:v>13.75</c:v>
                </c:pt>
                <c:pt idx="58">
                  <c:v>14</c:v>
                </c:pt>
                <c:pt idx="59">
                  <c:v>14.25</c:v>
                </c:pt>
                <c:pt idx="60">
                  <c:v>14.5</c:v>
                </c:pt>
                <c:pt idx="61">
                  <c:v>14.75</c:v>
                </c:pt>
                <c:pt idx="62">
                  <c:v>15</c:v>
                </c:pt>
                <c:pt idx="63">
                  <c:v>15.25</c:v>
                </c:pt>
                <c:pt idx="64">
                  <c:v>15.5</c:v>
                </c:pt>
                <c:pt idx="65">
                  <c:v>15.75</c:v>
                </c:pt>
                <c:pt idx="66">
                  <c:v>16</c:v>
                </c:pt>
                <c:pt idx="67">
                  <c:v>16.25</c:v>
                </c:pt>
                <c:pt idx="68">
                  <c:v>16.5</c:v>
                </c:pt>
                <c:pt idx="69">
                  <c:v>16.75</c:v>
                </c:pt>
                <c:pt idx="70">
                  <c:v>17</c:v>
                </c:pt>
                <c:pt idx="71">
                  <c:v>17.25</c:v>
                </c:pt>
                <c:pt idx="72">
                  <c:v>17.5</c:v>
                </c:pt>
                <c:pt idx="73">
                  <c:v>17.75</c:v>
                </c:pt>
                <c:pt idx="74">
                  <c:v>18</c:v>
                </c:pt>
                <c:pt idx="75">
                  <c:v>18.25</c:v>
                </c:pt>
                <c:pt idx="76">
                  <c:v>18.5</c:v>
                </c:pt>
                <c:pt idx="77">
                  <c:v>18.75</c:v>
                </c:pt>
                <c:pt idx="78">
                  <c:v>19</c:v>
                </c:pt>
                <c:pt idx="79">
                  <c:v>19.25</c:v>
                </c:pt>
                <c:pt idx="80">
                  <c:v>19.5</c:v>
                </c:pt>
                <c:pt idx="81">
                  <c:v>19.75</c:v>
                </c:pt>
                <c:pt idx="82">
                  <c:v>20</c:v>
                </c:pt>
                <c:pt idx="83">
                  <c:v>20.25</c:v>
                </c:pt>
                <c:pt idx="84">
                  <c:v>20.5</c:v>
                </c:pt>
                <c:pt idx="85">
                  <c:v>20.75</c:v>
                </c:pt>
                <c:pt idx="86">
                  <c:v>21</c:v>
                </c:pt>
                <c:pt idx="87">
                  <c:v>21.25</c:v>
                </c:pt>
                <c:pt idx="88">
                  <c:v>21.5</c:v>
                </c:pt>
                <c:pt idx="89">
                  <c:v>21.75</c:v>
                </c:pt>
                <c:pt idx="90">
                  <c:v>22</c:v>
                </c:pt>
                <c:pt idx="91">
                  <c:v>22.25</c:v>
                </c:pt>
                <c:pt idx="92">
                  <c:v>22.5</c:v>
                </c:pt>
                <c:pt idx="93">
                  <c:v>22.75</c:v>
                </c:pt>
                <c:pt idx="94">
                  <c:v>23</c:v>
                </c:pt>
                <c:pt idx="95">
                  <c:v>23.25</c:v>
                </c:pt>
                <c:pt idx="96">
                  <c:v>23.5</c:v>
                </c:pt>
                <c:pt idx="97">
                  <c:v>23.75</c:v>
                </c:pt>
                <c:pt idx="98">
                  <c:v>24</c:v>
                </c:pt>
                <c:pt idx="99">
                  <c:v>24.25</c:v>
                </c:pt>
              </c:numCache>
            </c:numRef>
          </c:xVal>
          <c:yVal>
            <c:numRef>
              <c:f>'[optim pm costs plus unavailability MoE 2018.xlsm]costs'!$C$48:$C$147</c:f>
              <c:numCache>
                <c:formatCode>General</c:formatCode>
                <c:ptCount val="100"/>
                <c:pt idx="3">
                  <c:v>4.3456900318163214E-3</c:v>
                </c:pt>
                <c:pt idx="4">
                  <c:v>1.1315497925056114E-2</c:v>
                </c:pt>
                <c:pt idx="5">
                  <c:v>2.2373400772588738E-2</c:v>
                </c:pt>
                <c:pt idx="6">
                  <c:v>3.6985628408244653E-2</c:v>
                </c:pt>
                <c:pt idx="7">
                  <c:v>5.4853409974478781E-2</c:v>
                </c:pt>
                <c:pt idx="8">
                  <c:v>7.5708950659637439E-2</c:v>
                </c:pt>
                <c:pt idx="9">
                  <c:v>9.929895648030658E-2</c:v>
                </c:pt>
                <c:pt idx="10">
                  <c:v>0.12538074552745537</c:v>
                </c:pt>
                <c:pt idx="11">
                  <c:v>0.15372064846047984</c:v>
                </c:pt>
                <c:pt idx="12">
                  <c:v>0.18409306800546715</c:v>
                </c:pt>
                <c:pt idx="13">
                  <c:v>0.21627980569988448</c:v>
                </c:pt>
                <c:pt idx="14">
                  <c:v>0.2500695336381919</c:v>
                </c:pt>
                <c:pt idx="15">
                  <c:v>0.28525736465717161</c:v>
                </c:pt>
                <c:pt idx="16">
                  <c:v>0.32164449980547438</c:v>
                </c:pt>
                <c:pt idx="17">
                  <c:v>0.35903794172135034</c:v>
                </c:pt>
                <c:pt idx="18">
                  <c:v>0.39725026675874581</c:v>
                </c:pt>
                <c:pt idx="19">
                  <c:v>0.4360994507104296</c:v>
                </c:pt>
                <c:pt idx="20">
                  <c:v>0.47540874402517175</c:v>
                </c:pt>
                <c:pt idx="21">
                  <c:v>0.51500659301049823</c:v>
                </c:pt>
                <c:pt idx="22">
                  <c:v>0.55472660387395412</c:v>
                </c:pt>
                <c:pt idx="23">
                  <c:v>0.5944075466863491</c:v>
                </c:pt>
                <c:pt idx="24">
                  <c:v>0.6338933964994542</c:v>
                </c:pt>
                <c:pt idx="25">
                  <c:v>0.67303340894267094</c:v>
                </c:pt>
                <c:pt idx="26">
                  <c:v>0.71168222767051814</c:v>
                </c:pt>
                <c:pt idx="27">
                  <c:v>0.74970002104123001</c:v>
                </c:pt>
                <c:pt idx="28">
                  <c:v>0.78695264537884901</c:v>
                </c:pt>
                <c:pt idx="29">
                  <c:v>0.82331183210759618</c:v>
                </c:pt>
                <c:pt idx="30">
                  <c:v>0.85865539594799256</c:v>
                </c:pt>
                <c:pt idx="31">
                  <c:v>0.89286746122890759</c:v>
                </c:pt>
                <c:pt idx="32">
                  <c:v>0.92583870319854644</c:v>
                </c:pt>
                <c:pt idx="33">
                  <c:v>0.95746660101115799</c:v>
                </c:pt>
                <c:pt idx="34">
                  <c:v>0.98765569882687643</c:v>
                </c:pt>
                <c:pt idx="35">
                  <c:v>1.0163178711929379</c:v>
                </c:pt>
                <c:pt idx="36">
                  <c:v>1.0433725885806946</c:v>
                </c:pt>
                <c:pt idx="37">
                  <c:v>1.0687471786415184</c:v>
                </c:pt>
                <c:pt idx="38">
                  <c:v>1.0923770784253266</c:v>
                </c:pt>
                <c:pt idx="39">
                  <c:v>1.1142060724900174</c:v>
                </c:pt>
                <c:pt idx="40">
                  <c:v>1.1341865115329948</c:v>
                </c:pt>
                <c:pt idx="41">
                  <c:v>1.1522795059141904</c:v>
                </c:pt>
                <c:pt idx="42">
                  <c:v>1.168455088232712</c:v>
                </c:pt>
                <c:pt idx="43">
                  <c:v>1.1826923389875779</c:v>
                </c:pt>
                <c:pt idx="44">
                  <c:v>1.1949794693192637</c:v>
                </c:pt>
                <c:pt idx="45">
                  <c:v>1.2053138549157469</c:v>
                </c:pt>
                <c:pt idx="46">
                  <c:v>1.2137020153965346</c:v>
                </c:pt>
                <c:pt idx="47">
                  <c:v>1.2201595338809716</c:v>
                </c:pt>
                <c:pt idx="48">
                  <c:v>1.2247109120198774</c:v>
                </c:pt>
                <c:pt idx="49">
                  <c:v>1.2273893565340783</c:v>
                </c:pt>
                <c:pt idx="50">
                  <c:v>1.2282364942651793</c:v>
                </c:pt>
                <c:pt idx="51">
                  <c:v>1.2273020139002209</c:v>
                </c:pt>
                <c:pt idx="52">
                  <c:v>1.2246432338707538</c:v>
                </c:pt>
                <c:pt idx="53">
                  <c:v>1.2203245974259536</c:v>
                </c:pt>
                <c:pt idx="54">
                  <c:v>1.2144170975055955</c:v>
                </c:pt>
                <c:pt idx="55">
                  <c:v>1.2069976357482877</c:v>
                </c:pt>
                <c:pt idx="56">
                  <c:v>1.1981483217097817</c:v>
                </c:pt>
                <c:pt idx="57">
                  <c:v>1.1879557200739186</c:v>
                </c:pt>
                <c:pt idx="58">
                  <c:v>1.1765100552476451</c:v>
                </c:pt>
                <c:pt idx="59">
                  <c:v>1.1639043841718513</c:v>
                </c:pt>
                <c:pt idx="60">
                  <c:v>1.1502337493832879</c:v>
                </c:pt>
                <c:pt idx="61">
                  <c:v>1.1355943252664089</c:v>
                </c:pt>
                <c:pt idx="62">
                  <c:v>1.1200825709841926</c:v>
                </c:pt>
                <c:pt idx="63">
                  <c:v>1.1037944037336629</c:v>
                </c:pt>
                <c:pt idx="64">
                  <c:v>1.0868244057113756</c:v>
                </c:pt>
                <c:pt idx="65">
                  <c:v>1.0692650774920984</c:v>
                </c:pt>
                <c:pt idx="66">
                  <c:v>1.0512061494359322</c:v>
                </c:pt>
                <c:pt idx="67">
                  <c:v>1.032733961281016</c:v>
                </c:pt>
                <c:pt idx="68">
                  <c:v>1.013930918305159</c:v>
                </c:pt>
                <c:pt idx="69">
                  <c:v>0.99487503042044301</c:v>
                </c:pt>
                <c:pt idx="70">
                  <c:v>0.97563953838219886</c:v>
                </c:pt>
                <c:pt idx="71">
                  <c:v>0.95629262903701207</c:v>
                </c:pt>
                <c:pt idx="72">
                  <c:v>0.9368972392947551</c:v>
                </c:pt>
                <c:pt idx="73">
                  <c:v>0.91751094637494945</c:v>
                </c:pt>
                <c:pt idx="74">
                  <c:v>0.89818593992764251</c:v>
                </c:pt>
                <c:pt idx="75">
                  <c:v>0.87896906993069945</c:v>
                </c:pt>
                <c:pt idx="76">
                  <c:v>0.85990196287058629</c:v>
                </c:pt>
                <c:pt idx="77">
                  <c:v>0.84102119765651617</c:v>
                </c:pt>
                <c:pt idx="78">
                  <c:v>0.82235853201404796</c:v>
                </c:pt>
                <c:pt idx="79">
                  <c:v>0.80394116975202401</c:v>
                </c:pt>
                <c:pt idx="80">
                  <c:v>0.78579205927806783</c:v>
                </c:pt>
                <c:pt idx="81">
                  <c:v>0.7679302140210239</c:v>
                </c:pt>
                <c:pt idx="82">
                  <c:v>0.75037104596142945</c:v>
                </c:pt>
                <c:pt idx="83">
                  <c:v>0.73312670422384929</c:v>
                </c:pt>
                <c:pt idx="84">
                  <c:v>0.71620641159444698</c:v>
                </c:pt>
                <c:pt idx="85">
                  <c:v>0.69961679283970923</c:v>
                </c:pt>
                <c:pt idx="86">
                  <c:v>0.68336218976642549</c:v>
                </c:pt>
                <c:pt idx="87">
                  <c:v>0.66744495903208645</c:v>
                </c:pt>
                <c:pt idx="88">
                  <c:v>0.65186574974848999</c:v>
                </c:pt>
                <c:pt idx="89">
                  <c:v>0.63662375888670841</c:v>
                </c:pt>
                <c:pt idx="90">
                  <c:v>0.62171696336385085</c:v>
                </c:pt>
                <c:pt idx="91">
                  <c:v>0.60714232845437566</c:v>
                </c:pt>
                <c:pt idx="92">
                  <c:v>0.59289599281170502</c:v>
                </c:pt>
                <c:pt idx="93">
                  <c:v>0.5789734309068465</c:v>
                </c:pt>
                <c:pt idx="94">
                  <c:v>0.56536959409258858</c:v>
                </c:pt>
                <c:pt idx="95">
                  <c:v>0.55207903179200812</c:v>
                </c:pt>
                <c:pt idx="96">
                  <c:v>0.53909599449922574</c:v>
                </c:pt>
                <c:pt idx="97">
                  <c:v>0.52641452038144654</c:v>
                </c:pt>
                <c:pt idx="98">
                  <c:v>0.5140285072983104</c:v>
                </c:pt>
                <c:pt idx="99">
                  <c:v>0.50193177202169492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2A7-441F-BA81-5E000E7DF25F}"/>
            </c:ext>
          </c:extLst>
        </c:ser>
        <c:ser>
          <c:idx val="2"/>
          <c:order val="2"/>
          <c:tx>
            <c:strRef>
              <c:f>'[optim pm costs plus unavailability MoE 2018.xlsm]costs'!$D$47</c:f>
              <c:strCache>
                <c:ptCount val="1"/>
                <c:pt idx="0">
                  <c:v> time av costs</c:v>
                </c:pt>
              </c:strCache>
            </c:strRef>
          </c:tx>
          <c:spPr>
            <a:ln w="25400">
              <a:solidFill>
                <a:schemeClr val="tx1"/>
              </a:solidFill>
              <a:prstDash val="sysDash"/>
            </a:ln>
          </c:spPr>
          <c:marker>
            <c:symbol val="none"/>
          </c:marker>
          <c:xVal>
            <c:numRef>
              <c:f>'[optim pm costs plus unavailability MoE 2018.xlsm]costs'!$A$48:$A$147</c:f>
              <c:numCache>
                <c:formatCode>General</c:formatCode>
                <c:ptCount val="100"/>
                <c:pt idx="3">
                  <c:v>0.25</c:v>
                </c:pt>
                <c:pt idx="4">
                  <c:v>0.5</c:v>
                </c:pt>
                <c:pt idx="5">
                  <c:v>0.75</c:v>
                </c:pt>
                <c:pt idx="6">
                  <c:v>1</c:v>
                </c:pt>
                <c:pt idx="7">
                  <c:v>1.25</c:v>
                </c:pt>
                <c:pt idx="8">
                  <c:v>1.5</c:v>
                </c:pt>
                <c:pt idx="9">
                  <c:v>1.75</c:v>
                </c:pt>
                <c:pt idx="10">
                  <c:v>2</c:v>
                </c:pt>
                <c:pt idx="11">
                  <c:v>2.25</c:v>
                </c:pt>
                <c:pt idx="12">
                  <c:v>2.5</c:v>
                </c:pt>
                <c:pt idx="13">
                  <c:v>2.75</c:v>
                </c:pt>
                <c:pt idx="14">
                  <c:v>3</c:v>
                </c:pt>
                <c:pt idx="15">
                  <c:v>3.25</c:v>
                </c:pt>
                <c:pt idx="16">
                  <c:v>3.5</c:v>
                </c:pt>
                <c:pt idx="17">
                  <c:v>3.75</c:v>
                </c:pt>
                <c:pt idx="18">
                  <c:v>4</c:v>
                </c:pt>
                <c:pt idx="19">
                  <c:v>4.25</c:v>
                </c:pt>
                <c:pt idx="20">
                  <c:v>4.5</c:v>
                </c:pt>
                <c:pt idx="21">
                  <c:v>4.75</c:v>
                </c:pt>
                <c:pt idx="22">
                  <c:v>5</c:v>
                </c:pt>
                <c:pt idx="23">
                  <c:v>5.25</c:v>
                </c:pt>
                <c:pt idx="24">
                  <c:v>5.5</c:v>
                </c:pt>
                <c:pt idx="25">
                  <c:v>5.75</c:v>
                </c:pt>
                <c:pt idx="26">
                  <c:v>6</c:v>
                </c:pt>
                <c:pt idx="27">
                  <c:v>6.25</c:v>
                </c:pt>
                <c:pt idx="28">
                  <c:v>6.5</c:v>
                </c:pt>
                <c:pt idx="29">
                  <c:v>6.75</c:v>
                </c:pt>
                <c:pt idx="30">
                  <c:v>7</c:v>
                </c:pt>
                <c:pt idx="31">
                  <c:v>7.25</c:v>
                </c:pt>
                <c:pt idx="32">
                  <c:v>7.5</c:v>
                </c:pt>
                <c:pt idx="33">
                  <c:v>7.75</c:v>
                </c:pt>
                <c:pt idx="34">
                  <c:v>8</c:v>
                </c:pt>
                <c:pt idx="35">
                  <c:v>8.25</c:v>
                </c:pt>
                <c:pt idx="36">
                  <c:v>8.5</c:v>
                </c:pt>
                <c:pt idx="37">
                  <c:v>8.75</c:v>
                </c:pt>
                <c:pt idx="38">
                  <c:v>9</c:v>
                </c:pt>
                <c:pt idx="39">
                  <c:v>9.25</c:v>
                </c:pt>
                <c:pt idx="40">
                  <c:v>9.5</c:v>
                </c:pt>
                <c:pt idx="41">
                  <c:v>9.75</c:v>
                </c:pt>
                <c:pt idx="42">
                  <c:v>10</c:v>
                </c:pt>
                <c:pt idx="43">
                  <c:v>10.25</c:v>
                </c:pt>
                <c:pt idx="44">
                  <c:v>10.5</c:v>
                </c:pt>
                <c:pt idx="45">
                  <c:v>10.75</c:v>
                </c:pt>
                <c:pt idx="46">
                  <c:v>11</c:v>
                </c:pt>
                <c:pt idx="47">
                  <c:v>11.25</c:v>
                </c:pt>
                <c:pt idx="48">
                  <c:v>11.5</c:v>
                </c:pt>
                <c:pt idx="49">
                  <c:v>11.75</c:v>
                </c:pt>
                <c:pt idx="50">
                  <c:v>12</c:v>
                </c:pt>
                <c:pt idx="51">
                  <c:v>12.25</c:v>
                </c:pt>
                <c:pt idx="52">
                  <c:v>12.5</c:v>
                </c:pt>
                <c:pt idx="53">
                  <c:v>12.75</c:v>
                </c:pt>
                <c:pt idx="54">
                  <c:v>13</c:v>
                </c:pt>
                <c:pt idx="55">
                  <c:v>13.25</c:v>
                </c:pt>
                <c:pt idx="56">
                  <c:v>13.5</c:v>
                </c:pt>
                <c:pt idx="57">
                  <c:v>13.75</c:v>
                </c:pt>
                <c:pt idx="58">
                  <c:v>14</c:v>
                </c:pt>
                <c:pt idx="59">
                  <c:v>14.25</c:v>
                </c:pt>
                <c:pt idx="60">
                  <c:v>14.5</c:v>
                </c:pt>
                <c:pt idx="61">
                  <c:v>14.75</c:v>
                </c:pt>
                <c:pt idx="62">
                  <c:v>15</c:v>
                </c:pt>
                <c:pt idx="63">
                  <c:v>15.25</c:v>
                </c:pt>
                <c:pt idx="64">
                  <c:v>15.5</c:v>
                </c:pt>
                <c:pt idx="65">
                  <c:v>15.75</c:v>
                </c:pt>
                <c:pt idx="66">
                  <c:v>16</c:v>
                </c:pt>
                <c:pt idx="67">
                  <c:v>16.25</c:v>
                </c:pt>
                <c:pt idx="68">
                  <c:v>16.5</c:v>
                </c:pt>
                <c:pt idx="69">
                  <c:v>16.75</c:v>
                </c:pt>
                <c:pt idx="70">
                  <c:v>17</c:v>
                </c:pt>
                <c:pt idx="71">
                  <c:v>17.25</c:v>
                </c:pt>
                <c:pt idx="72">
                  <c:v>17.5</c:v>
                </c:pt>
                <c:pt idx="73">
                  <c:v>17.75</c:v>
                </c:pt>
                <c:pt idx="74">
                  <c:v>18</c:v>
                </c:pt>
                <c:pt idx="75">
                  <c:v>18.25</c:v>
                </c:pt>
                <c:pt idx="76">
                  <c:v>18.5</c:v>
                </c:pt>
                <c:pt idx="77">
                  <c:v>18.75</c:v>
                </c:pt>
                <c:pt idx="78">
                  <c:v>19</c:v>
                </c:pt>
                <c:pt idx="79">
                  <c:v>19.25</c:v>
                </c:pt>
                <c:pt idx="80">
                  <c:v>19.5</c:v>
                </c:pt>
                <c:pt idx="81">
                  <c:v>19.75</c:v>
                </c:pt>
                <c:pt idx="82">
                  <c:v>20</c:v>
                </c:pt>
                <c:pt idx="83">
                  <c:v>20.25</c:v>
                </c:pt>
                <c:pt idx="84">
                  <c:v>20.5</c:v>
                </c:pt>
                <c:pt idx="85">
                  <c:v>20.75</c:v>
                </c:pt>
                <c:pt idx="86">
                  <c:v>21</c:v>
                </c:pt>
                <c:pt idx="87">
                  <c:v>21.25</c:v>
                </c:pt>
                <c:pt idx="88">
                  <c:v>21.5</c:v>
                </c:pt>
                <c:pt idx="89">
                  <c:v>21.75</c:v>
                </c:pt>
                <c:pt idx="90">
                  <c:v>22</c:v>
                </c:pt>
                <c:pt idx="91">
                  <c:v>22.25</c:v>
                </c:pt>
                <c:pt idx="92">
                  <c:v>22.5</c:v>
                </c:pt>
                <c:pt idx="93">
                  <c:v>22.75</c:v>
                </c:pt>
                <c:pt idx="94">
                  <c:v>23</c:v>
                </c:pt>
                <c:pt idx="95">
                  <c:v>23.25</c:v>
                </c:pt>
                <c:pt idx="96">
                  <c:v>23.5</c:v>
                </c:pt>
                <c:pt idx="97">
                  <c:v>23.75</c:v>
                </c:pt>
                <c:pt idx="98">
                  <c:v>24</c:v>
                </c:pt>
                <c:pt idx="99">
                  <c:v>24.25</c:v>
                </c:pt>
              </c:numCache>
            </c:numRef>
          </c:xVal>
          <c:yVal>
            <c:numRef>
              <c:f>'[optim pm costs plus unavailability MoE 2018.xlsm]costs'!$D$48:$D$147</c:f>
              <c:numCache>
                <c:formatCode>General</c:formatCode>
                <c:ptCount val="100"/>
                <c:pt idx="7">
                  <c:v>7.937590960242038</c:v>
                </c:pt>
                <c:pt idx="8">
                  <c:v>6.3686983293398356</c:v>
                </c:pt>
                <c:pt idx="9">
                  <c:v>5.2933605482617603</c:v>
                </c:pt>
                <c:pt idx="10">
                  <c:v>4.5148174221635911</c:v>
                </c:pt>
                <c:pt idx="11">
                  <c:v>3.928814067641949</c:v>
                </c:pt>
                <c:pt idx="12">
                  <c:v>3.4749171802634815</c:v>
                </c:pt>
                <c:pt idx="13">
                  <c:v>3.1156503515615941</c:v>
                </c:pt>
                <c:pt idx="14">
                  <c:v>2.8265151326546873</c:v>
                </c:pt>
                <c:pt idx="15">
                  <c:v>2.5908018541248441</c:v>
                </c:pt>
                <c:pt idx="16">
                  <c:v>2.3967066489720628</c:v>
                </c:pt>
                <c:pt idx="17">
                  <c:v>2.2356413602341316</c:v>
                </c:pt>
                <c:pt idx="18">
                  <c:v>2.1011976294970318</c:v>
                </c:pt>
                <c:pt idx="19">
                  <c:v>1.9884876510524592</c:v>
                </c:pt>
                <c:pt idx="20">
                  <c:v>1.8937109395158558</c:v>
                </c:pt>
                <c:pt idx="21">
                  <c:v>1.8138616046584954</c:v>
                </c:pt>
                <c:pt idx="22">
                  <c:v>1.7465257058260006</c:v>
                </c:pt>
                <c:pt idx="23">
                  <c:v>1.6897379365906973</c:v>
                </c:pt>
                <c:pt idx="24">
                  <c:v>1.6418783311581435</c:v>
                </c:pt>
                <c:pt idx="25">
                  <c:v>1.6015965485774366</c:v>
                </c:pt>
                <c:pt idx="26">
                  <c:v>1.56775552636117</c:v>
                </c:pt>
                <c:pt idx="27">
                  <c:v>1.5393889747444622</c:v>
                </c:pt>
                <c:pt idx="28">
                  <c:v>1.5156689166626396</c:v>
                </c:pt>
                <c:pt idx="29">
                  <c:v>1.4958806234889646</c:v>
                </c:pt>
                <c:pt idx="30">
                  <c:v>1.4794030667778257</c:v>
                </c:pt>
                <c:pt idx="31">
                  <c:v>1.4656935331883885</c:v>
                </c:pt>
                <c:pt idx="32">
                  <c:v>1.4542754158748177</c:v>
                </c:pt>
                <c:pt idx="33">
                  <c:v>1.4447284536398148</c:v>
                </c:pt>
                <c:pt idx="34">
                  <c:v>1.4366808733682195</c:v>
                </c:pt>
                <c:pt idx="35">
                  <c:v>1.4298030243853996</c:v>
                </c:pt>
                <c:pt idx="36">
                  <c:v>1.4238021906688256</c:v>
                </c:pt>
                <c:pt idx="37">
                  <c:v>1.4184183386694569</c:v>
                </c:pt>
                <c:pt idx="38">
                  <c:v>1.4134206120457224</c:v>
                </c:pt>
                <c:pt idx="39">
                  <c:v>1.4086044248927032</c:v>
                </c:pt>
                <c:pt idx="40">
                  <c:v>1.4037890356117313</c:v>
                </c:pt>
                <c:pt idx="41">
                  <c:v>1.3988155069515631</c:v>
                </c:pt>
                <c:pt idx="42">
                  <c:v>1.3935449757999796</c:v>
                </c:pt>
                <c:pt idx="43">
                  <c:v>1.3878571703591325</c:v>
                </c:pt>
                <c:pt idx="44">
                  <c:v>1.3816491233931305</c:v>
                </c:pt>
                <c:pt idx="45">
                  <c:v>1.3748340390341016</c:v>
                </c:pt>
                <c:pt idx="46">
                  <c:v>1.3673402777317767</c:v>
                </c:pt>
                <c:pt idx="47">
                  <c:v>1.3591104297550898</c:v>
                </c:pt>
                <c:pt idx="48">
                  <c:v>1.3501004525250033</c:v>
                </c:pt>
                <c:pt idx="49">
                  <c:v>1.3402788512216663</c:v>
                </c:pt>
                <c:pt idx="50">
                  <c:v>1.3296258857523435</c:v>
                </c:pt>
                <c:pt idx="51">
                  <c:v>1.3181327904282925</c:v>
                </c:pt>
                <c:pt idx="52">
                  <c:v>1.3058009956793342</c:v>
                </c:pt>
                <c:pt idx="53">
                  <c:v>1.2926413439028257</c:v>
                </c:pt>
                <c:pt idx="54">
                  <c:v>1.2786732941408345</c:v>
                </c:pt>
                <c:pt idx="55">
                  <c:v>1.2639241127246816</c:v>
                </c:pt>
                <c:pt idx="56">
                  <c:v>1.2484280493199378</c:v>
                </c:pt>
                <c:pt idx="57">
                  <c:v>1.2322254999326345</c:v>
                </c:pt>
                <c:pt idx="58">
                  <c:v>1.2153621603725271</c:v>
                </c:pt>
                <c:pt idx="59">
                  <c:v>1.1978881753778889</c:v>
                </c:pt>
                <c:pt idx="60">
                  <c:v>1.1798572900511271</c:v>
                </c:pt>
                <c:pt idx="61">
                  <c:v>1.1613260113986184</c:v>
                </c:pt>
                <c:pt idx="62">
                  <c:v>1.1423527885792248</c:v>
                </c:pt>
                <c:pt idx="63">
                  <c:v>1.1229972209198091</c:v>
                </c:pt>
                <c:pt idx="64">
                  <c:v>1.1033193028397656</c:v>
                </c:pt>
                <c:pt idx="65">
                  <c:v>1.0833787145407918</c:v>
                </c:pt>
                <c:pt idx="66">
                  <c:v>1.0632341666783607</c:v>
                </c:pt>
                <c:pt idx="67">
                  <c:v>1.0429428062683543</c:v>
                </c:pt>
                <c:pt idx="68">
                  <c:v>1.0225596898410103</c:v>
                </c:pt>
                <c:pt idx="69">
                  <c:v>1.0021373283919861</c:v>
                </c:pt>
                <c:pt idx="70">
                  <c:v>0.98172530706355465</c:v>
                </c:pt>
                <c:pt idx="71">
                  <c:v>0.96136998079007385</c:v>
                </c:pt>
                <c:pt idx="72">
                  <c:v>0.94111424543499644</c:v>
                </c:pt>
                <c:pt idx="73">
                  <c:v>0.92099738230345707</c:v>
                </c:pt>
                <c:pt idx="74">
                  <c:v>0.90105497240026999</c:v>
                </c:pt>
                <c:pt idx="75">
                  <c:v>0.88131887547375154</c:v>
                </c:pt>
                <c:pt idx="76">
                  <c:v>0.86181726778463463</c:v>
                </c:pt>
                <c:pt idx="77">
                  <c:v>0.84257473169622488</c:v>
                </c:pt>
                <c:pt idx="78">
                  <c:v>0.82361238961192673</c:v>
                </c:pt>
                <c:pt idx="79">
                  <c:v>0.80494807449041994</c:v>
                </c:pt>
                <c:pt idx="80">
                  <c:v>0.78659652913497347</c:v>
                </c:pt>
                <c:pt idx="81">
                  <c:v>0.76856962665853712</c:v>
                </c:pt>
                <c:pt idx="82">
                  <c:v>0.75087660493844466</c:v>
                </c:pt>
                <c:pt idx="83">
                  <c:v>0.7335243084558325</c:v>
                </c:pt>
                <c:pt idx="84">
                  <c:v>0.71651743162396198</c:v>
                </c:pt>
                <c:pt idx="85">
                  <c:v>0.69985875850442492</c:v>
                </c:pt>
                <c:pt idx="86">
                  <c:v>0.68354939465026088</c:v>
                </c:pt>
                <c:pt idx="87">
                  <c:v>0.66758898766321917</c:v>
                </c:pt>
                <c:pt idx="88">
                  <c:v>0.65197593387651998</c:v>
                </c:pt>
                <c:pt idx="89">
                  <c:v>0.63670756934808159</c:v>
                </c:pt>
                <c:pt idx="90">
                  <c:v>0.62178034405203664</c:v>
                </c:pt>
                <c:pt idx="91">
                  <c:v>0.60718997877445724</c:v>
                </c:pt>
                <c:pt idx="92">
                  <c:v>0.59293160474450257</c:v>
                </c:pt>
                <c:pt idx="93">
                  <c:v>0.57899988646188127</c:v>
                </c:pt>
                <c:pt idx="94">
                  <c:v>0.56538912851736067</c:v>
                </c:pt>
                <c:pt idx="95">
                  <c:v>0.55209336745039161</c:v>
                </c:pt>
                <c:pt idx="96">
                  <c:v>0.53910644985482215</c:v>
                </c:pt>
                <c:pt idx="97">
                  <c:v>0.52642209803998175</c:v>
                </c:pt>
                <c:pt idx="98">
                  <c:v>0.51403396459095718</c:v>
                </c:pt>
                <c:pt idx="99">
                  <c:v>0.50193567715976406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C2A7-441F-BA81-5E000E7DF25F}"/>
            </c:ext>
          </c:extLst>
        </c:ser>
        <c:ser>
          <c:idx val="3"/>
          <c:order val="3"/>
          <c:tx>
            <c:v>range</c:v>
          </c:tx>
          <c:spPr>
            <a:ln>
              <a:solidFill>
                <a:srgbClr val="FF0000"/>
              </a:solidFill>
              <a:prstDash val="sysDash"/>
            </a:ln>
          </c:spPr>
          <c:marker>
            <c:symbol val="none"/>
          </c:marker>
          <c:xVal>
            <c:numRef>
              <c:f>'[optim pm costs plus unavailability MoE 2018.xlsm]costs'!$F$49:$F$53</c:f>
              <c:numCache>
                <c:formatCode>0.00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xVal>
          <c:yVal>
            <c:numRef>
              <c:f>'[optim pm costs plus unavailability MoE 2018.xlsm]costs'!$G$49:$G$53</c:f>
              <c:numCache>
                <c:formatCode>0.00</c:formatCode>
                <c:ptCount val="5"/>
                <c:pt idx="0">
                  <c:v>0.41791903099312389</c:v>
                </c:pt>
                <c:pt idx="1">
                  <c:v>0.52216544698462553</c:v>
                </c:pt>
                <c:pt idx="2">
                  <c:v>0.52216544698462553</c:v>
                </c:pt>
                <c:pt idx="3">
                  <c:v>0.41791903099312389</c:v>
                </c:pt>
                <c:pt idx="4">
                  <c:v>0.41791903099312389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2A7-441F-BA81-5E000E7DF25F}"/>
            </c:ext>
          </c:extLst>
        </c:ser>
        <c:ser>
          <c:idx val="4"/>
          <c:order val="4"/>
          <c:tx>
            <c:v>results</c:v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rgbClr val="FF0000"/>
              </a:solidFill>
              <a:ln w="19050">
                <a:noFill/>
              </a:ln>
            </c:spPr>
          </c:marker>
          <c:xVal>
            <c:numRef>
              <c:f>'[optim pm costs plus unavailability MoE 2018.xlsm]costs'!$D$15:$D$19</c:f>
              <c:numCache>
                <c:formatCode>0.00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xVal>
          <c:yVal>
            <c:numRef>
              <c:f>'[optim pm costs plus unavailability MoE 2018.xlsm]costs'!$E$15:$E$19</c:f>
              <c:numCache>
                <c:formatCode>0.00</c:formatCode>
                <c:ptCount val="5"/>
                <c:pt idx="0">
                  <c:v>0.46731567350583386</c:v>
                </c:pt>
                <c:pt idx="1">
                  <c:v>0.52216544698462553</c:v>
                </c:pt>
                <c:pt idx="2">
                  <c:v>0.51733888396143812</c:v>
                </c:pt>
                <c:pt idx="3">
                  <c:v>0.42135853253118399</c:v>
                </c:pt>
                <c:pt idx="4">
                  <c:v>0.41791903099312389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C2A7-441F-BA81-5E000E7DF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6146360"/>
        <c:axId val="446148712"/>
      </c:scatterChart>
      <c:valAx>
        <c:axId val="446146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time</a:t>
                </a:r>
              </a:p>
            </c:rich>
          </c:tx>
          <c:layout>
            <c:manualLayout>
              <c:xMode val="edge"/>
              <c:yMode val="edge"/>
              <c:x val="0.51209747975051512"/>
              <c:y val="0.8557700383605895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446148712"/>
        <c:crosses val="autoZero"/>
        <c:crossBetween val="midCat"/>
      </c:valAx>
      <c:valAx>
        <c:axId val="446148712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nl-NL"/>
                  <a:t>costs</a:t>
                </a:r>
              </a:p>
            </c:rich>
          </c:tx>
          <c:layout>
            <c:manualLayout>
              <c:xMode val="edge"/>
              <c:yMode val="edge"/>
              <c:x val="4.9393107042149725E-3"/>
              <c:y val="0.2748630352110806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l-NL"/>
          </a:p>
        </c:txPr>
        <c:crossAx val="44614636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8504243081981181"/>
          <c:y val="0.93238401075927824"/>
          <c:w val="0.81495751186724674"/>
          <c:h val="3.118424666906985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l-N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l-N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 altLang="nl-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GB" altLang="nl-NL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GB" altLang="nl-NL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D034DA67-55E1-4A53-AFB1-D480566B61AB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424023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nl-NL" altLang="nl-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nl-NL" alt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nl-NL" altLang="nl-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1F6A2DF0-2932-47B6-B626-E281345A6FF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17688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69117-6247-460F-8EC7-87A98D59A83F}" type="slidenum">
              <a:rPr lang="nl-NL" altLang="nl-NL"/>
              <a:pPr/>
              <a:t>1</a:t>
            </a:fld>
            <a:endParaRPr lang="nl-NL" altLang="nl-NL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76BE2-DD9C-4323-88D2-BEF8EBBDBFA4}" type="slidenum">
              <a:rPr lang="nl-NL" altLang="nl-NL"/>
              <a:pPr/>
              <a:t>2</a:t>
            </a:fld>
            <a:endParaRPr lang="nl-NL" altLang="nl-NL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76BE2-DD9C-4323-88D2-BEF8EBBDBFA4}" type="slidenum">
              <a:rPr lang="nl-NL" altLang="nl-NL"/>
              <a:pPr/>
              <a:t>3</a:t>
            </a:fld>
            <a:endParaRPr lang="nl-NL" altLang="nl-NL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 dirty="0"/>
          </a:p>
        </p:txBody>
      </p:sp>
    </p:spTree>
    <p:extLst>
      <p:ext uri="{BB962C8B-B14F-4D97-AF65-F5344CB8AC3E}">
        <p14:creationId xmlns:p14="http://schemas.microsoft.com/office/powerpoint/2010/main" val="3207606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76BE2-DD9C-4323-88D2-BEF8EBBDBFA4}" type="slidenum">
              <a:rPr lang="nl-NL" altLang="nl-NL"/>
              <a:pPr/>
              <a:t>4</a:t>
            </a:fld>
            <a:endParaRPr lang="nl-NL" altLang="nl-NL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46577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76BE2-DD9C-4323-88D2-BEF8EBBDBFA4}" type="slidenum">
              <a:rPr lang="nl-NL" altLang="nl-NL"/>
              <a:pPr/>
              <a:t>5</a:t>
            </a:fld>
            <a:endParaRPr lang="nl-NL" altLang="nl-NL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281695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C76BE2-DD9C-4323-88D2-BEF8EBBDBFA4}" type="slidenum">
              <a:rPr lang="nl-NL" altLang="nl-NL"/>
              <a:pPr/>
              <a:t>6</a:t>
            </a:fld>
            <a:endParaRPr lang="nl-NL" altLang="nl-NL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95744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695325"/>
            <a:ext cx="8991600" cy="3371850"/>
            <a:chOff x="0" y="584"/>
            <a:chExt cx="5664" cy="2832"/>
          </a:xfrm>
        </p:grpSpPr>
        <p:sp>
          <p:nvSpPr>
            <p:cNvPr id="78851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nl-NL" sz="1800">
                <a:latin typeface="Times New Roman" pitchFamily="18" charset="0"/>
              </a:endParaRPr>
            </a:p>
          </p:txBody>
        </p:sp>
        <p:sp>
          <p:nvSpPr>
            <p:cNvPr id="78852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nl-NL" sz="1800">
                <a:latin typeface="Times New Roman" pitchFamily="18" charset="0"/>
              </a:endParaRPr>
            </a:p>
          </p:txBody>
        </p:sp>
        <p:sp>
          <p:nvSpPr>
            <p:cNvPr id="78853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nl-NL" sz="1800">
                <a:latin typeface="Times New Roman" pitchFamily="18" charset="0"/>
              </a:endParaRPr>
            </a:p>
          </p:txBody>
        </p:sp>
        <p:sp>
          <p:nvSpPr>
            <p:cNvPr id="78854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88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070373"/>
            <a:ext cx="8077200" cy="1207294"/>
          </a:xfrm>
        </p:spPr>
        <p:txBody>
          <a:bodyPr/>
          <a:lstStyle>
            <a:lvl1pPr>
              <a:defRPr sz="3450"/>
            </a:lvl1pPr>
          </a:lstStyle>
          <a:p>
            <a:pPr lvl="0"/>
            <a:r>
              <a:rPr lang="en-GB" altLang="nl-NL" noProof="0"/>
              <a:t>Klik om het opmaakprofiel te bewerken</a:t>
            </a:r>
          </a:p>
        </p:txBody>
      </p:sp>
      <p:sp>
        <p:nvSpPr>
          <p:cNvPr id="788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81275"/>
            <a:ext cx="6629400" cy="12573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GB" altLang="nl-NL" noProof="0"/>
              <a:t>Klik om het opmaakprofiel van de modelondertitel te bewerken</a:t>
            </a:r>
          </a:p>
        </p:txBody>
      </p:sp>
      <p:sp>
        <p:nvSpPr>
          <p:cNvPr id="7885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686300"/>
            <a:ext cx="2133600" cy="353616"/>
          </a:xfrm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7885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689872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885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4686300"/>
            <a:ext cx="2133600" cy="353616"/>
          </a:xfrm>
        </p:spPr>
        <p:txBody>
          <a:bodyPr/>
          <a:lstStyle>
            <a:lvl1pPr>
              <a:defRPr/>
            </a:lvl1pPr>
          </a:lstStyle>
          <a:p>
            <a:fld id="{834878A0-6A1E-492F-87D1-503D8437278A}" type="slidenum">
              <a:rPr lang="en-GB" altLang="nl-NL"/>
              <a:pPr/>
              <a:t>‹nr.›</a:t>
            </a:fld>
            <a:endParaRPr lang="en-GB" alt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0E2DE-1453-4F54-9AC2-70DDC9CB3B59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06967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50014" y="171450"/>
            <a:ext cx="2084387" cy="4343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5263" y="171450"/>
            <a:ext cx="6102350" cy="4343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9A5F1-6E7F-4834-BBE5-F7FFD3F5CEEA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48323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el en object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5264" y="171450"/>
            <a:ext cx="8015287" cy="6858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7924800" cy="1600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914650"/>
            <a:ext cx="7924800" cy="1600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05E537F7-ADA9-4D77-8C9F-66B50608C27A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00641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/>
          </p:nvPr>
        </p:nvSpPr>
        <p:spPr>
          <a:xfrm>
            <a:off x="195264" y="171450"/>
            <a:ext cx="8339137" cy="43434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fld id="{35B871F1-C379-41BF-B749-AB1F306B8F2F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97632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6A160-162C-4C30-8BCA-941C3F5F0EA0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860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D86C6-078D-464B-9FA9-CC6D9018C4FC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777025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200150"/>
            <a:ext cx="38862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38862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729A2-0095-4E53-9C92-E1B825A2043C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155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A4AA4-55D5-4A92-B934-DBD1D7EFFA91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26402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446E7F-6346-465F-B5DD-0353D77C86E8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7887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81986-8A8E-49E7-9553-F4D3C1AF74B6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028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9C6BA-9436-44B4-B607-6F9C5084072C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64425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956277-1B18-4527-B0D4-C91CBCC55830}" type="slidenum">
              <a:rPr lang="en-GB" altLang="nl-NL"/>
              <a:pPr/>
              <a:t>‹nr.›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26920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>
            <a:grpSpLocks/>
          </p:cNvGrpSpPr>
          <p:nvPr/>
        </p:nvGrpSpPr>
        <p:grpSpPr bwMode="auto">
          <a:xfrm>
            <a:off x="0" y="114300"/>
            <a:ext cx="8686800" cy="4572000"/>
            <a:chOff x="0" y="96"/>
            <a:chExt cx="5472" cy="3840"/>
          </a:xfrm>
        </p:grpSpPr>
        <p:sp>
          <p:nvSpPr>
            <p:cNvPr id="7782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GB" altLang="nl-NL" sz="1800">
                <a:latin typeface="Times New Roman" pitchFamily="18" charset="0"/>
              </a:endParaRPr>
            </a:p>
          </p:txBody>
        </p:sp>
        <p:sp>
          <p:nvSpPr>
            <p:cNvPr id="7782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altLang="nl-NL" sz="1800">
                <a:latin typeface="Times New Roman" pitchFamily="18" charset="0"/>
              </a:endParaRPr>
            </a:p>
          </p:txBody>
        </p:sp>
        <p:sp>
          <p:nvSpPr>
            <p:cNvPr id="7782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778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4" y="171450"/>
            <a:ext cx="801528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het opmaakprofiel te bewerken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00150"/>
            <a:ext cx="79248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opmaakprofielen van de modeltekst te bewerken</a:t>
            </a:r>
          </a:p>
          <a:p>
            <a:pPr lvl="1"/>
            <a:r>
              <a:rPr lang="en-GB" altLang="nl-NL"/>
              <a:t>Tweede niveau</a:t>
            </a:r>
          </a:p>
          <a:p>
            <a:pPr lvl="2"/>
            <a:r>
              <a:rPr lang="en-GB" altLang="nl-NL"/>
              <a:t>Derde niveau</a:t>
            </a:r>
          </a:p>
          <a:p>
            <a:pPr lvl="3"/>
            <a:r>
              <a:rPr lang="en-GB" altLang="nl-NL"/>
              <a:t>Vierde niveau</a:t>
            </a:r>
          </a:p>
          <a:p>
            <a:pPr lvl="4"/>
            <a:r>
              <a:rPr lang="en-GB" altLang="nl-NL"/>
              <a:t>Vijfde niveau</a:t>
            </a:r>
          </a:p>
        </p:txBody>
      </p:sp>
      <p:sp>
        <p:nvSpPr>
          <p:cNvPr id="778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GB" altLang="nl-NL"/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78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Black" pitchFamily="34" charset="0"/>
              </a:defRPr>
            </a:lvl1pPr>
          </a:lstStyle>
          <a:p>
            <a:fld id="{354A757D-DD0C-474E-BDFA-4716060F2C6F}" type="slidenum">
              <a:rPr lang="en-GB" altLang="nl-NL"/>
              <a:pPr/>
              <a:t>‹nr.›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15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100">
          <a:solidFill>
            <a:schemeClr val="tx1"/>
          </a:solidFill>
          <a:latin typeface="+mn-lt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1800">
          <a:solidFill>
            <a:schemeClr val="tx1"/>
          </a:solidFill>
          <a:latin typeface="+mn-lt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5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pi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987574"/>
            <a:ext cx="4965171" cy="372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203597"/>
            <a:ext cx="7749480" cy="827609"/>
          </a:xfrm>
          <a:solidFill>
            <a:schemeClr val="bg1"/>
          </a:solidFill>
        </p:spPr>
        <p:txBody>
          <a:bodyPr/>
          <a:lstStyle/>
          <a:p>
            <a:r>
              <a:rPr lang="nl-NL" altLang="nl-NL" sz="2400" b="1" dirty="0">
                <a:solidFill>
                  <a:srgbClr val="9E2A06"/>
                </a:solidFill>
              </a:rPr>
              <a:t>Asset Management; hoe effectief is het sturen op basis van kosten en risico?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39002" y="2427734"/>
            <a:ext cx="2739685" cy="158417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GB" altLang="nl-NL" dirty="0"/>
              <a:t> </a:t>
            </a:r>
            <a:r>
              <a:rPr lang="en-GB" altLang="nl-NL" sz="2000" dirty="0">
                <a:solidFill>
                  <a:srgbClr val="9E2A06"/>
                </a:solidFill>
              </a:rPr>
              <a:t>NVRB Symposium 13-4-2022</a:t>
            </a:r>
            <a:endParaRPr lang="nl-NL" altLang="nl-NL" sz="2000" dirty="0">
              <a:solidFill>
                <a:srgbClr val="9E2A06"/>
              </a:solidFill>
            </a:endParaRPr>
          </a:p>
          <a:p>
            <a:pPr algn="ctr"/>
            <a:r>
              <a:rPr lang="nl-NL" altLang="nl-NL" sz="2000" dirty="0">
                <a:solidFill>
                  <a:srgbClr val="9E2A06"/>
                </a:solidFill>
              </a:rPr>
              <a:t>Cyp van Rijn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540415" y="2826575"/>
            <a:ext cx="2450213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/>
              <a:t>CAPITAL OF OPERATIONAL?</a:t>
            </a:r>
          </a:p>
          <a:p>
            <a:r>
              <a:rPr lang="nl-NL" sz="1200" dirty="0"/>
              <a:t>NU STELT DE CFO EEN DISCOUNT FACTOR VAN 10% IN.</a:t>
            </a:r>
          </a:p>
          <a:p>
            <a:r>
              <a:rPr lang="nl-NL" sz="1200" i="1" dirty="0">
                <a:solidFill>
                  <a:srgbClr val="FF0000"/>
                </a:solidFill>
              </a:rPr>
              <a:t>CONSEQUENTIE: DAN IS PM NIET LANGER KOSTEN EFFECTIEF!</a:t>
            </a:r>
          </a:p>
          <a:p>
            <a:r>
              <a:rPr lang="nl-NL" sz="1200" b="1" dirty="0"/>
              <a:t>MAAR: IN ALLE GEVALLEN LANGE TERMIJN STRATEGIE!</a:t>
            </a:r>
          </a:p>
          <a:p>
            <a:endParaRPr lang="nl-NL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62B8DA09-D835-4BF7-8732-02E228D6F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962884"/>
              </p:ext>
            </p:extLst>
          </p:nvPr>
        </p:nvGraphicFramePr>
        <p:xfrm>
          <a:off x="755576" y="1057568"/>
          <a:ext cx="2160240" cy="1706880"/>
        </p:xfrm>
        <a:graphic>
          <a:graphicData uri="http://schemas.openxmlformats.org/drawingml/2006/table">
            <a:tbl>
              <a:tblPr/>
              <a:tblGrid>
                <a:gridCol w="1590723">
                  <a:extLst>
                    <a:ext uri="{9D8B030D-6E8A-4147-A177-3AD203B41FA5}">
                      <a16:colId xmlns:a16="http://schemas.microsoft.com/office/drawing/2014/main" val="2757448754"/>
                    </a:ext>
                  </a:extLst>
                </a:gridCol>
                <a:gridCol w="569517">
                  <a:extLst>
                    <a:ext uri="{9D8B030D-6E8A-4147-A177-3AD203B41FA5}">
                      <a16:colId xmlns:a16="http://schemas.microsoft.com/office/drawing/2014/main" val="2007224563"/>
                    </a:ext>
                  </a:extLst>
                </a:gridCol>
              </a:tblGrid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mttf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2738483"/>
                  </a:ext>
                </a:extLst>
              </a:tr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bèta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822085"/>
                  </a:ext>
                </a:extLst>
              </a:tr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73401"/>
                  </a:ext>
                </a:extLst>
              </a:tr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costs of failure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499349"/>
                  </a:ext>
                </a:extLst>
              </a:tr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costs of planned maintenance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60070"/>
                  </a:ext>
                </a:extLst>
              </a:tr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depreciation</a:t>
                      </a:r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,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1472961"/>
                  </a:ext>
                </a:extLst>
              </a:tr>
              <a:tr h="12104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results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818363"/>
                  </a:ext>
                </a:extLst>
              </a:tr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time average optimal costs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158520"/>
                  </a:ext>
                </a:extLst>
              </a:tr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optimal interval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87798"/>
                  </a:ext>
                </a:extLst>
              </a:tr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optimal interval, fraction of MTTF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76879"/>
                  </a:ext>
                </a:extLst>
              </a:tr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lt time costs/y corr. only, depr = 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152338"/>
                  </a:ext>
                </a:extLst>
              </a:tr>
              <a:tr h="24208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average prob of failure at optimum cost interval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76257"/>
                  </a:ext>
                </a:extLst>
              </a:tr>
              <a:tr h="121044">
                <a:tc>
                  <a:txBody>
                    <a:bodyPr/>
                    <a:lstStyle/>
                    <a:p>
                      <a:pPr algn="l" fontAlgn="b"/>
                      <a:r>
                        <a:rPr lang="nl-N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app MTTF at optimum cost interval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202546"/>
                  </a:ext>
                </a:extLst>
              </a:tr>
            </a:tbl>
          </a:graphicData>
        </a:graphic>
      </p:graphicFrame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170941" y="576427"/>
          <a:ext cx="4635500" cy="394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18B3E8AC-0267-47CF-84F6-41E41B5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Autofit/>
          </a:bodyPr>
          <a:lstStyle/>
          <a:p>
            <a:r>
              <a:rPr lang="nl-NL" sz="1600" dirty="0"/>
              <a:t>HET KIEZEN VAN EEN LANGE TERMIJN STRATEGIE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0CEE5E-9443-4400-A652-62FABA9B1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126" y="839891"/>
            <a:ext cx="2828925" cy="1263015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BFC43F9-EA38-4292-A2D0-6F474B99D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6E0888-554E-4148-B00E-8F8ED937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10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891838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467544" y="1059582"/>
            <a:ext cx="2452175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/>
              <a:t>DFCBM, ONDERHOUDSCONTRACT: </a:t>
            </a:r>
            <a:r>
              <a:rPr lang="nl-NL" sz="1200" i="1" dirty="0">
                <a:solidFill>
                  <a:srgbClr val="FF0000"/>
                </a:solidFill>
              </a:rPr>
              <a:t>GEMIDDELDEN VAN BEPERKTE WAARDE!</a:t>
            </a:r>
          </a:p>
          <a:p>
            <a:r>
              <a:rPr lang="nl-NL" sz="1200" b="1" i="1" dirty="0">
                <a:solidFill>
                  <a:srgbClr val="FF0000"/>
                </a:solidFill>
              </a:rPr>
              <a:t>MC SIMULATIE IN EXCEL VOOR ENKELE FAALWIJZE.</a:t>
            </a:r>
          </a:p>
          <a:p>
            <a:endParaRPr lang="nl-NL" sz="1200" b="1" i="1" dirty="0">
              <a:solidFill>
                <a:srgbClr val="FF0000"/>
              </a:solidFill>
            </a:endParaRPr>
          </a:p>
          <a:p>
            <a:r>
              <a:rPr lang="nl-NL" sz="1200" b="1" i="1" dirty="0">
                <a:solidFill>
                  <a:srgbClr val="FF0000"/>
                </a:solidFill>
              </a:rPr>
              <a:t>HIER CORRECTIEF ONDERHOUD MTTF =10 JAAR, BETA =3: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VERGELIJKING STRATEGIE MET MOGELIJKE REALISATIES: GEMIDDELD 4,5 MAAL OVER 50 JAAR MAAR..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DYNAMICA VERLOOP FALEN, KOSTEN, ONBESCHIUKBAARHEID</a:t>
            </a:r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B3E8AC-0267-47CF-84F6-41E41B5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rmAutofit fontScale="90000"/>
          </a:bodyPr>
          <a:lstStyle/>
          <a:p>
            <a:r>
              <a:rPr lang="nl-NL" dirty="0"/>
              <a:t>ANALYSE VAN EEN PROJECT.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8068B45-75F0-4B38-A9EE-EE807585B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059582"/>
            <a:ext cx="4534456" cy="186853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A14241B-598B-4D86-9A8C-812784699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7752" y="3101980"/>
            <a:ext cx="5904914" cy="1195115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844E3A9-00E5-48FE-8A39-70CF12607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879D43-8A8A-43DC-B286-526F77E6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11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554468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395536" y="1059582"/>
            <a:ext cx="2452175" cy="33239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b="1" i="1" dirty="0"/>
              <a:t>MC SIMULATIE IN EXCEL VOOR ENKELE FAALWIJZE.</a:t>
            </a:r>
          </a:p>
          <a:p>
            <a:endParaRPr lang="nl-NL" sz="1200" b="1" i="1" dirty="0">
              <a:solidFill>
                <a:srgbClr val="FF0000"/>
              </a:solidFill>
            </a:endParaRPr>
          </a:p>
          <a:p>
            <a:r>
              <a:rPr lang="nl-NL" sz="1200" b="1" i="1" dirty="0">
                <a:solidFill>
                  <a:srgbClr val="FF0000"/>
                </a:solidFill>
              </a:rPr>
              <a:t>LEERMOMENTEN: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VERSCHIL AGE – BLOCK REPLACEMENT -&gt; PLANNING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CBM: SPECIFICEER EFFECT (HIER 90%) -&gt; LEVERT SPECIFIEKE TOEPASSING DIT EFFECT?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IN ALLE GEVALLEN: PATROON VERLOOPT IN DE TIJD, WANNEER INSTAPPEN IN EEN ONDERHOUDSCONTRACT?</a:t>
            </a:r>
          </a:p>
          <a:p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B3E8AC-0267-47CF-84F6-41E41B5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rmAutofit fontScale="90000"/>
          </a:bodyPr>
          <a:lstStyle/>
          <a:p>
            <a:r>
              <a:rPr lang="nl-NL" dirty="0"/>
              <a:t>ANALYSE VAN EEN PROJECT.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ABFF2C61-9401-472E-AB12-0CAA13C52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977" y="1035638"/>
            <a:ext cx="2790152" cy="1755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5DDC9D6B-FF5C-43DD-9969-4C296C1C0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5423" y="1059582"/>
            <a:ext cx="2790153" cy="1755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A8611EB-A52A-4238-B384-06DC82BD88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423" y="3103319"/>
            <a:ext cx="5705107" cy="1270300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0E918F-6E20-496E-AC68-8C5C4120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720DDF-851E-408B-9F7E-220E4DFE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12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514301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395536" y="1059582"/>
            <a:ext cx="2452175" cy="36009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1" dirty="0"/>
              <a:t>MODELLEN PROCESS CONTROL: FIRST PRINCIPLES, ONLINE DATA, WAAR NODIG GECALIBREERD MET OFFLINE INFORMATIE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srgbClr val="FF0000"/>
                </a:solidFill>
              </a:rPr>
              <a:t>CBM: PROCESKENNIS?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srgbClr val="FF0000"/>
                </a:solidFill>
              </a:rPr>
              <a:t>CBM EISEN: BETROUWBARE DIAGNOSE + VOLDOENDE RUIMTE VOOR PLANNING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srgbClr val="FF0000"/>
                </a:solidFill>
              </a:rPr>
              <a:t>IN DE PRAKTIJK : VAAK ALARM FUNCTIE!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srgbClr val="FF0000"/>
                </a:solidFill>
              </a:rPr>
              <a:t>VOORBEELD:LAGERS ONTWORPEN OP BASIS VERMOEING (SN CURVE) MAAR FALEN DOOR LOKAAL EFFECT (SMERING, BRINELING)</a:t>
            </a:r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B3E8AC-0267-47CF-84F6-41E41B5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rmAutofit fontScale="90000"/>
          </a:bodyPr>
          <a:lstStyle/>
          <a:p>
            <a:r>
              <a:rPr lang="nl-NL" dirty="0"/>
              <a:t>CONDITIEBEWAKING-&gt; “INDUSTRY 4.0”.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0E918F-6E20-496E-AC68-8C5C4120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720DDF-851E-408B-9F7E-220E4DFE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13</a:t>
            </a:fld>
            <a:endParaRPr lang="en-GB" alt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2494BA7-18DD-4F59-AA95-F9C612F2C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347614"/>
            <a:ext cx="4475829" cy="171775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542BF626-B23F-4440-8946-057D77AFC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3003798"/>
            <a:ext cx="1697941" cy="1600070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FE501A6A-5970-44DF-886B-52F1AFC0E17C}"/>
              </a:ext>
            </a:extLst>
          </p:cNvPr>
          <p:cNvSpPr txBox="1"/>
          <p:nvPr/>
        </p:nvSpPr>
        <p:spPr>
          <a:xfrm>
            <a:off x="3563888" y="4299942"/>
            <a:ext cx="12961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SMERING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46C837AA-09BB-4751-853A-68D177448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754" y="3036452"/>
            <a:ext cx="1636769" cy="1600070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FC6F35E4-13CC-4C47-9E26-ECBD2CAD6935}"/>
              </a:ext>
            </a:extLst>
          </p:cNvPr>
          <p:cNvSpPr txBox="1"/>
          <p:nvPr/>
        </p:nvSpPr>
        <p:spPr>
          <a:xfrm>
            <a:off x="5373253" y="4257123"/>
            <a:ext cx="12961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VERMOEIDHEID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A84AE82C-5B8E-4EFE-B167-E97FCDED1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613" y="3039076"/>
            <a:ext cx="1564128" cy="1531617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6C7A8A3D-F49C-45D6-BA83-AA9BF8C7D19D}"/>
              </a:ext>
            </a:extLst>
          </p:cNvPr>
          <p:cNvSpPr txBox="1"/>
          <p:nvPr/>
        </p:nvSpPr>
        <p:spPr>
          <a:xfrm>
            <a:off x="7092280" y="4236082"/>
            <a:ext cx="129614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100" dirty="0"/>
              <a:t>BRINELING</a:t>
            </a:r>
          </a:p>
        </p:txBody>
      </p:sp>
    </p:spTree>
    <p:extLst>
      <p:ext uri="{BB962C8B-B14F-4D97-AF65-F5344CB8AC3E}">
        <p14:creationId xmlns:p14="http://schemas.microsoft.com/office/powerpoint/2010/main" val="1817337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395536" y="1059582"/>
            <a:ext cx="2584928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srgbClr val="FF0000"/>
                </a:solidFill>
              </a:rPr>
              <a:t>OPTIMUM PROCES BIJ CONSTRAINT -&gt; MAXIMUM WARMTEAFVOER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srgbClr val="FF0000"/>
                </a:solidFill>
              </a:rPr>
              <a:t>VOORBEELD WARMTE BALANS HEX; SCHAT OVERDRACHTSCOEFFICIENT 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1" dirty="0"/>
              <a:t>OP DEZELFDE WIJZE: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i="1" dirty="0"/>
              <a:t>POLYTROPIC EFFICIENCY COMPRESSOR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i="1" dirty="0"/>
              <a:t>QH DIAGRAM POMP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i="1" dirty="0"/>
              <a:t>LEKDETECTIE DOOR STATISTISCHE ANALYSE FLOW BALANCE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1" dirty="0">
                <a:solidFill>
                  <a:srgbClr val="FF0000"/>
                </a:solidFill>
              </a:rPr>
              <a:t>INFORMATIE CONTINU ONLINE!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B3E8AC-0267-47CF-84F6-41E41B5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rmAutofit fontScale="90000"/>
          </a:bodyPr>
          <a:lstStyle/>
          <a:p>
            <a:r>
              <a:rPr lang="nl-NL" dirty="0"/>
              <a:t>CONDITIEBEWAKING-&gt; PROCES MODELLEN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160E918F-6E20-496E-AC68-8C5C4120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720DDF-851E-408B-9F7E-220E4DFEA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14</a:t>
            </a:fld>
            <a:endParaRPr lang="en-GB" alt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3BCF13A-8010-49B4-B125-42F13D8C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427734"/>
            <a:ext cx="2584928" cy="18472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360DFB13-645A-422D-B4AC-527E06B79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079184"/>
            <a:ext cx="3109104" cy="140337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54D46A4-B3B1-4447-B607-7E38C6CA54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848" y="1144415"/>
            <a:ext cx="1914830" cy="188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32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464274" y="992981"/>
            <a:ext cx="2489575" cy="38779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KAMERTEMPERATUUR VAN 18 NAAR 20 GRADEN: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DYNAMICA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RESULTAAT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COMPONENT MTTF VAN 1 NAAR 2 JAAR (BETA = 3):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DYNAMICA, TIJD TOT AANTOONBAAR RESULTAAT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IMPLEMENTATIE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VOLDOENDE DATA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OBSERVEERBAARHEID?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BASIS TTF -&gt; ± 65%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BASIS # FALEN PER TIJDSEENHEID -&gt; # FAILURES</a:t>
            </a:r>
          </a:p>
          <a:p>
            <a:pPr marL="900113" lvl="2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POISSON! </a:t>
            </a:r>
          </a:p>
          <a:p>
            <a:pPr marL="442913" lvl="1" indent="-214313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OBSERVEERBAARHEID ~ N OBSERVATIES</a:t>
            </a:r>
            <a:endParaRPr lang="nl-NL" sz="1200" b="1" i="1" dirty="0"/>
          </a:p>
          <a:p>
            <a:endParaRPr lang="nl-NL" i="1" dirty="0">
              <a:solidFill>
                <a:srgbClr val="FF0000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B3E8AC-0267-47CF-84F6-41E41B5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rmAutofit fontScale="90000"/>
          </a:bodyPr>
          <a:lstStyle/>
          <a:p>
            <a:r>
              <a:rPr lang="nl-NL" dirty="0"/>
              <a:t>BORGEN VAN EEN STRATEGIE.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9AE66FA-D8FD-45BE-9809-ECD8128CD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0203" y="703212"/>
            <a:ext cx="5130000" cy="1369155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3AC19011-8355-4BED-8DBD-35EBFBCD9FFD}"/>
              </a:ext>
            </a:extLst>
          </p:cNvPr>
          <p:cNvGrpSpPr/>
          <p:nvPr/>
        </p:nvGrpSpPr>
        <p:grpSpPr>
          <a:xfrm>
            <a:off x="3220203" y="2471858"/>
            <a:ext cx="5130000" cy="1349693"/>
            <a:chOff x="0" y="0"/>
            <a:chExt cx="6243320" cy="1799590"/>
          </a:xfrm>
        </p:grpSpPr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BD5118E4-F4A4-4525-B767-126D7CEA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2300" y="0"/>
              <a:ext cx="3081020" cy="1799590"/>
            </a:xfrm>
            <a:prstGeom prst="rect">
              <a:avLst/>
            </a:prstGeom>
            <a:noFill/>
          </p:spPr>
        </p:pic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39050193-46B0-4440-BE08-85E1A7BAE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81020" cy="1799590"/>
            </a:xfrm>
            <a:prstGeom prst="rect">
              <a:avLst/>
            </a:prstGeom>
            <a:noFill/>
          </p:spPr>
        </p:pic>
      </p:grpSp>
      <p:sp>
        <p:nvSpPr>
          <p:cNvPr id="7" name="Tekstvak 6">
            <a:extLst>
              <a:ext uri="{FF2B5EF4-FFF2-40B4-BE49-F238E27FC236}">
                <a16:creationId xmlns:a16="http://schemas.microsoft.com/office/drawing/2014/main" id="{FA2A4BE0-5D6F-496E-A4F7-0F9F27C852E4}"/>
              </a:ext>
            </a:extLst>
          </p:cNvPr>
          <p:cNvSpPr txBox="1"/>
          <p:nvPr/>
        </p:nvSpPr>
        <p:spPr>
          <a:xfrm>
            <a:off x="3220203" y="2104308"/>
            <a:ext cx="5129999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/>
              <a:t>OVERLAP </a:t>
            </a:r>
            <a:r>
              <a:rPr lang="nl-NL" sz="1200" b="1" dirty="0"/>
              <a:t>±</a:t>
            </a:r>
            <a:r>
              <a:rPr lang="nl-NL" sz="1200" dirty="0"/>
              <a:t>  35 %; GEEN ONDERSCHEID TUSSEN 1 EN 2!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AAD6E1A-361A-4E4F-8ABA-DD3EAB146D2C}"/>
              </a:ext>
            </a:extLst>
          </p:cNvPr>
          <p:cNvSpPr txBox="1"/>
          <p:nvPr/>
        </p:nvSpPr>
        <p:spPr>
          <a:xfrm>
            <a:off x="3152197" y="4065937"/>
            <a:ext cx="4938962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/>
              <a:t>LINKS: # FAILURES/TIME UNIT VAN 40-&gt;30 OBSERVEERBAARHEID  </a:t>
            </a:r>
            <a:r>
              <a:rPr lang="nl-NL" sz="1200" dirty="0">
                <a:solidFill>
                  <a:srgbClr val="FF0000"/>
                </a:solidFill>
              </a:rPr>
              <a:t>60%</a:t>
            </a:r>
            <a:r>
              <a:rPr lang="nl-NL" sz="1200" dirty="0"/>
              <a:t> RECHTS: 40-&gt;10 </a:t>
            </a:r>
            <a:r>
              <a:rPr lang="nl-NL" sz="1200" dirty="0">
                <a:solidFill>
                  <a:srgbClr val="FF0000"/>
                </a:solidFill>
              </a:rPr>
              <a:t>99,8%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D546E6DA-94C8-4BA3-B3E4-97B1EC2C9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89474BA-CD0A-4F75-A331-61457506A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15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388363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539552" y="1203598"/>
            <a:ext cx="2489575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BORGING, TERUGKOPPELING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TYPE FALEN: PUMP SEALS-&gt; ANALYSE WEIBULL BETA =1; GEEN SLIJTAGE, ROOT CAUSE </a:t>
            </a:r>
            <a:r>
              <a:rPr lang="nl-NL" sz="1200" b="1" i="1" dirty="0">
                <a:solidFill>
                  <a:srgbClr val="FF0000"/>
                </a:solidFill>
              </a:rPr>
              <a:t>ONDERDIMENSIONERING SEAL OIL 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sz="1200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KWALITEIT PM: ANALYSE-&gt; FALEN GROOT AANTAL COMPONENTEN NA PM -&gt; WEIBULL BETA =1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FALEN KORT NA BEURT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KWALITEIT ONDERHOUD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B3E8AC-0267-47CF-84F6-41E41B5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rmAutofit fontScale="90000"/>
          </a:bodyPr>
          <a:lstStyle/>
          <a:p>
            <a:r>
              <a:rPr lang="nl-NL" dirty="0"/>
              <a:t>VELDGEGEVENS ZINVOL?.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E1FBE7F-7B54-449B-90D8-DC9EC4D598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7728"/>
          <a:stretch/>
        </p:blipFill>
        <p:spPr>
          <a:xfrm>
            <a:off x="3352021" y="1258798"/>
            <a:ext cx="5375980" cy="67999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FEA04F5F-9FEC-4CDF-8231-982E8DC850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3563888" y="2945245"/>
            <a:ext cx="4214011" cy="1497752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7AE1DE27-C26A-4F23-B880-6611B5FFA8FC}"/>
              </a:ext>
            </a:extLst>
          </p:cNvPr>
          <p:cNvSpPr txBox="1"/>
          <p:nvPr/>
        </p:nvSpPr>
        <p:spPr>
          <a:xfrm>
            <a:off x="3311598" y="2177262"/>
            <a:ext cx="5416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DATA SET PUMP SEALS, MTBF ONWAARSCHIJNLIJK LAAG; GEEN SLIJTAGE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C1637-4BD7-4FB5-AE4E-69EF80B6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E41074-0ED9-484F-BBB6-AD855EBBC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16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951201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395536" y="1203598"/>
            <a:ext cx="2489575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WETTELIJKE INSPECTIES (HIER PIJP WANDDIKTE)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PERIODIEK VOORGESCHREVEN, LAATSTE RESULTATEN WORDEN BEWAARD, GELDEN ALS BEWIJS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GEEN LEER EFFECT!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WEIBULL ANALYSE PER DATA SET-&gt; η, </a:t>
            </a:r>
            <a:r>
              <a:rPr lang="el-GR" sz="1200" b="1" i="1" dirty="0">
                <a:solidFill>
                  <a:srgbClr val="FF0000"/>
                </a:solidFill>
              </a:rPr>
              <a:t>β</a:t>
            </a:r>
            <a:endParaRPr lang="nl-NL" sz="1200" b="1" i="1" dirty="0">
              <a:solidFill>
                <a:srgbClr val="FF0000"/>
              </a:solidFill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SIMPEL MODEL TOONT KANS BEREIKEN LIMIET IN DE TIJD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l-NL" sz="1200" b="1" i="1" dirty="0">
                <a:solidFill>
                  <a:srgbClr val="FF0000"/>
                </a:solidFill>
              </a:rPr>
              <a:t>VORM VAN CONDITIEBEWAKING</a:t>
            </a:r>
            <a:endParaRPr lang="nl-NL" sz="1400" b="1" i="1" dirty="0">
              <a:solidFill>
                <a:srgbClr val="FF0000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B3E8AC-0267-47CF-84F6-41E41B5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rmAutofit fontScale="90000"/>
          </a:bodyPr>
          <a:lstStyle/>
          <a:p>
            <a:r>
              <a:rPr lang="nl-NL" dirty="0"/>
              <a:t>VELDGEGEVENS ZINVOL?.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AC1792C4-C66C-454C-B233-95383DAF1C53}"/>
              </a:ext>
            </a:extLst>
          </p:cNvPr>
          <p:cNvGrpSpPr/>
          <p:nvPr/>
        </p:nvGrpSpPr>
        <p:grpSpPr>
          <a:xfrm>
            <a:off x="3895344" y="970897"/>
            <a:ext cx="3710566" cy="1725908"/>
            <a:chOff x="0" y="0"/>
            <a:chExt cx="5255895" cy="2202142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8A9AB08B-AA63-4A5A-AB10-3F50430E8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7117"/>
              <a:ext cx="5255895" cy="835025"/>
            </a:xfrm>
            <a:prstGeom prst="rect">
              <a:avLst/>
            </a:prstGeom>
            <a:noFill/>
          </p:spPr>
        </p:pic>
        <p:pic>
          <p:nvPicPr>
            <p:cNvPr id="10" name="Afbeelding 9">
              <a:extLst>
                <a:ext uri="{FF2B5EF4-FFF2-40B4-BE49-F238E27FC236}">
                  <a16:creationId xmlns:a16="http://schemas.microsoft.com/office/drawing/2014/main" id="{27073C1F-DD20-4B32-A5F7-96370EE7B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55895" cy="1327785"/>
            </a:xfrm>
            <a:prstGeom prst="rect">
              <a:avLst/>
            </a:prstGeom>
            <a:noFill/>
          </p:spPr>
        </p:pic>
      </p:grpSp>
      <p:pic>
        <p:nvPicPr>
          <p:cNvPr id="3" name="Afbeelding 2">
            <a:extLst>
              <a:ext uri="{FF2B5EF4-FFF2-40B4-BE49-F238E27FC236}">
                <a16:creationId xmlns:a16="http://schemas.microsoft.com/office/drawing/2014/main" id="{77F992BC-3436-4E38-8CBF-128828CE5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200" y="2769480"/>
            <a:ext cx="2281490" cy="144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D41178E-EA59-450F-B4ED-F9221C33F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104" y="2769480"/>
            <a:ext cx="2783372" cy="1818494"/>
          </a:xfrm>
          <a:prstGeom prst="rect">
            <a:avLst/>
          </a:prstGeom>
        </p:spPr>
      </p:pic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20454C9-B4E2-437E-8623-65BB9417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436B5E-DDA5-4468-8614-5201A14C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17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622965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6A053E3-49F7-41D8-A3F7-1534C88D5D30}"/>
                  </a:ext>
                </a:extLst>
              </p:cNvPr>
              <p:cNvSpPr txBox="1"/>
              <p:nvPr/>
            </p:nvSpPr>
            <p:spPr>
              <a:xfrm>
                <a:off x="395536" y="1203598"/>
                <a:ext cx="2489575" cy="190821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l-NL" sz="1200" b="1" i="1" dirty="0"/>
                  <a:t>WETTELIJKE INSPECTIES ~SIL NIVEAU -&gt; PFD = 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l-NL" sz="1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sz="1200" b="1" i="1" dirty="0"/>
                          <m:t>λ</m:t>
                        </m:r>
                        <m:r>
                          <m:rPr>
                            <m:nor/>
                          </m:rPr>
                          <a:rPr lang="nl-NL" sz="1200" b="1" i="1" dirty="0"/>
                          <m:t>T</m:t>
                        </m:r>
                      </m:e>
                      <m:sub>
                        <m:r>
                          <a:rPr lang="nl-NL" sz="12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endParaRPr lang="nl-NL" sz="1200" b="1" i="1" dirty="0"/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l-NL" sz="1100" b="1" i="1" dirty="0">
                    <a:solidFill>
                      <a:srgbClr val="FF0000"/>
                    </a:solidFill>
                  </a:rPr>
                  <a:t>MONTEUR</a:t>
                </a:r>
                <a:r>
                  <a:rPr lang="nl-NL" sz="1400" b="1" i="1" dirty="0">
                    <a:solidFill>
                      <a:srgbClr val="FF0000"/>
                    </a:solidFill>
                  </a:rPr>
                  <a:t> </a:t>
                </a:r>
                <a:r>
                  <a:rPr lang="nl-NL" sz="1000" b="1" i="1" dirty="0">
                    <a:solidFill>
                      <a:srgbClr val="FF0000"/>
                    </a:solidFill>
                  </a:rPr>
                  <a:t>WIL RESULTAAT ZIEN, HIER: “FAALT NOOIT”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l-NL" sz="1000" b="1" i="1" dirty="0">
                    <a:solidFill>
                      <a:srgbClr val="FF0000"/>
                    </a:solidFill>
                  </a:rPr>
                  <a:t>GOEDE INSTRUCTIE NODIG -&gt; CULTUUR, MODEL GIGERENZER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l-NL" sz="1000" b="1" i="1" dirty="0">
                    <a:solidFill>
                      <a:srgbClr val="FF0000"/>
                    </a:solidFill>
                  </a:rPr>
                  <a:t>MSC CURSISTEN SCHATTEN KANS OP MAINTENANCE INDUCED FAILURES ~1-5% !!!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nl-NL" sz="1000" b="1" i="1" dirty="0"/>
                  <a:t>OPLEIDING, KWALITEIT UITVOERING, VIER OGEN PRICIPE</a:t>
                </a:r>
              </a:p>
            </p:txBody>
          </p:sp>
        </mc:Choice>
        <mc:Fallback xmlns="">
          <p:sp>
            <p:nvSpPr>
              <p:cNvPr id="6" name="Tekstvak 5">
                <a:extLst>
                  <a:ext uri="{FF2B5EF4-FFF2-40B4-BE49-F238E27FC236}">
                    <a16:creationId xmlns:a16="http://schemas.microsoft.com/office/drawing/2014/main" id="{76A053E3-49F7-41D8-A3F7-1534C88D5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203598"/>
                <a:ext cx="2489575" cy="1908215"/>
              </a:xfrm>
              <a:prstGeom prst="rect">
                <a:avLst/>
              </a:prstGeom>
              <a:blipFill>
                <a:blip r:embed="rId2"/>
                <a:stretch>
                  <a:fillRect b="-31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el 1">
            <a:extLst>
              <a:ext uri="{FF2B5EF4-FFF2-40B4-BE49-F238E27FC236}">
                <a16:creationId xmlns:a16="http://schemas.microsoft.com/office/drawing/2014/main" id="{18B3E8AC-0267-47CF-84F6-41E41B5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rmAutofit fontScale="90000"/>
          </a:bodyPr>
          <a:lstStyle/>
          <a:p>
            <a:r>
              <a:rPr lang="nl-NL" dirty="0"/>
              <a:t>VEILIGHEIDSINSPECTIES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20454C9-B4E2-437E-8623-65BB9417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436B5E-DDA5-4468-8614-5201A14C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18</a:t>
            </a:fld>
            <a:endParaRPr lang="en-GB" alt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B849208-1658-4404-8D32-FEA0E5B63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1294452"/>
            <a:ext cx="866793" cy="150958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7F0D937B-D152-4297-9B7C-70B80321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9951" y="2931790"/>
            <a:ext cx="3548703" cy="14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56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395536" y="1203598"/>
            <a:ext cx="7848872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OVER 70 JAAR IS DE KWALITEIT VAN ASSET MANAGEMENT NIET SPECTACULAIR VERBETERD, ACADEMISCHE RESEARCH WORDT VRIJWEL NIET GEBRUIKT.GROTE TEGENSTELLING MET VERGELIJKBARE DISCIPLINE VAN CONTROL ENGINEERING!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ASSET MANAGEMENT BESTUURT MET GERINGE REGELMACHT EEN HEEL TRAAG SYSTEEM MET BEPERKTE INFORMATIE OVER GEDRAG, BORGING (TERUGKOPPELING) IS COMPLEX EN VAAK MISSEND.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ASSET MANAGERS MISSEN DEGRADATIE MODELLEN EN INZICHT IN SYSTEMEN.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ONDERHOUDSPERSONEEL DENKT DETERMINISTISCH OVER EEN, IN NATURE, KANSPROCES; EFFECT SAFETY FACTORS?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GROOT GEBREK AAN BETROUWBARE GEGEVENS FAALGEDRAG -&gt; WEIBULL PARAMETERS.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IN TEAMVERBAND DEZE PARAMETERS SCHATTEN EN GEBRUIKEN IN “WHAT IF” MODELLEN  GEVEN EEN VISUALISATIE VAN HET PROBLEEM -&gt; BEWUSTWORDING.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TEAM REALISEERT ZICH MOGELIJKHEDEN EN BEPERKINGEN; KUNNEN BESLISSING NU VERDEDIGEN -&gt; CULTUUR VERANDERING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NOODZAAK VOOR HET VERZAMELEN VAN ERVARINGEN OVER DE LEVENSDUUR VAN EEN INSTALLATIE WORDT ONDERSCHAT.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1" i="1" dirty="0"/>
              <a:t>MAAR ANALYSE VAN DEZE GEGEVENS LEVERT ZEER BRUIKBARE INFORMATIE OP OVER KWALITEIT VAN MANAGEMENT EN MOGELIJKHEID VOOR PRESENTEREN IN VISUELE MODELLEN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8B3E8AC-0267-47CF-84F6-41E41B5B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rmAutofit fontScale="90000"/>
          </a:bodyPr>
          <a:lstStyle/>
          <a:p>
            <a:r>
              <a:rPr lang="nl-NL" dirty="0"/>
              <a:t>CONCLUSIES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20454C9-B4E2-437E-8623-65BB9417F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436B5E-DDA5-4468-8614-5201A14C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19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1275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 err="1"/>
              <a:t>Inleiding</a:t>
            </a:r>
            <a:r>
              <a:rPr lang="en-GB" altLang="nl-NL" dirty="0"/>
              <a:t>.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nl-NL" sz="1800" i="1"/>
          </a:p>
          <a:p>
            <a:pPr>
              <a:lnSpc>
                <a:spcPct val="90000"/>
              </a:lnSpc>
            </a:pPr>
            <a:endParaRPr lang="en-GB" altLang="nl-NL" sz="1800" i="1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1494235" y="1200150"/>
            <a:ext cx="6049565" cy="3314700"/>
          </a:xfrm>
        </p:spPr>
        <p:txBody>
          <a:bodyPr/>
          <a:lstStyle/>
          <a:p>
            <a:r>
              <a:rPr lang="nl-NL" altLang="nl-NL" dirty="0" err="1"/>
              <a:t>Process</a:t>
            </a:r>
            <a:r>
              <a:rPr lang="nl-NL" altLang="nl-NL" dirty="0"/>
              <a:t> control versus reliability engineering:</a:t>
            </a:r>
          </a:p>
          <a:p>
            <a:pPr lvl="1"/>
            <a:r>
              <a:rPr lang="nl-NL" altLang="nl-NL" dirty="0"/>
              <a:t>Vergelijkbare historie (~ einde WO2) ; beide sterke wiskundige achtergrond</a:t>
            </a:r>
          </a:p>
          <a:p>
            <a:pPr lvl="1"/>
            <a:r>
              <a:rPr lang="nl-NL" altLang="nl-NL" dirty="0" err="1"/>
              <a:t>Process</a:t>
            </a:r>
            <a:r>
              <a:rPr lang="nl-NL" altLang="nl-NL" dirty="0"/>
              <a:t> control volledig geaccepteerd, geïntegreerd in opleiding, aantoonbaar resultaat</a:t>
            </a:r>
          </a:p>
          <a:p>
            <a:pPr lvl="1"/>
            <a:r>
              <a:rPr lang="nl-NL" altLang="nl-NL" dirty="0"/>
              <a:t>Reliability engineering na 90 jaar nog steeds specialisme, kritiek op modellen, resultaten slecht zichtbaar -&gt; research onderwerp stochastische OR</a:t>
            </a:r>
          </a:p>
          <a:p>
            <a:pPr lvl="1"/>
            <a:r>
              <a:rPr lang="nl-NL" altLang="nl-NL" b="1" i="1" dirty="0">
                <a:solidFill>
                  <a:srgbClr val="FF0000"/>
                </a:solidFill>
              </a:rPr>
              <a:t>Kunnen we leren van </a:t>
            </a:r>
            <a:r>
              <a:rPr lang="nl-NL" altLang="nl-NL" b="1" i="1" dirty="0" err="1">
                <a:solidFill>
                  <a:srgbClr val="FF0000"/>
                </a:solidFill>
              </a:rPr>
              <a:t>process</a:t>
            </a:r>
            <a:r>
              <a:rPr lang="nl-NL" altLang="nl-NL" b="1" i="1" dirty="0">
                <a:solidFill>
                  <a:srgbClr val="FF0000"/>
                </a:solidFill>
              </a:rPr>
              <a:t> control engineers?</a:t>
            </a:r>
          </a:p>
          <a:p>
            <a:pPr lvl="1"/>
            <a:endParaRPr lang="en-GB" alt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B93EEB2-75CD-450C-AEE8-246520F9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487B3F7-8892-466E-8098-9E0908BD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29A2-0095-4E53-9C92-E1B825A2043C}" type="slidenum">
              <a:rPr lang="en-GB" altLang="nl-NL" smtClean="0"/>
              <a:pPr/>
              <a:t>2</a:t>
            </a:fld>
            <a:endParaRPr lang="en-GB" altLang="nl-N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/>
              <a:t>Process control.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nl-NL" sz="1800" i="1"/>
          </a:p>
          <a:p>
            <a:pPr>
              <a:lnSpc>
                <a:spcPct val="90000"/>
              </a:lnSpc>
            </a:pPr>
            <a:endParaRPr lang="en-GB" altLang="nl-NL" sz="1800" i="1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700899" y="1200150"/>
            <a:ext cx="6049565" cy="3314700"/>
          </a:xfrm>
        </p:spPr>
        <p:txBody>
          <a:bodyPr/>
          <a:lstStyle/>
          <a:p>
            <a:pPr lvl="1"/>
            <a:r>
              <a:rPr lang="en-GB" altLang="nl-NL" dirty="0"/>
              <a:t>“AUTOMATIC DECISION MAKING”</a:t>
            </a:r>
          </a:p>
          <a:p>
            <a:pPr lvl="1"/>
            <a:r>
              <a:rPr lang="en-GB" altLang="nl-NL" dirty="0"/>
              <a:t>CRITERIA:</a:t>
            </a:r>
          </a:p>
          <a:p>
            <a:pPr lvl="2"/>
            <a:r>
              <a:rPr lang="en-GB" altLang="nl-NL" dirty="0"/>
              <a:t>GEDEFINIEERDE DOELSTELLING</a:t>
            </a:r>
          </a:p>
          <a:p>
            <a:pPr lvl="2"/>
            <a:r>
              <a:rPr lang="en-GB" altLang="nl-NL" dirty="0"/>
              <a:t>OBSERVEERBAARHEID</a:t>
            </a:r>
          </a:p>
          <a:p>
            <a:pPr lvl="3"/>
            <a:r>
              <a:rPr lang="en-GB" altLang="nl-NL" dirty="0"/>
              <a:t>ONLINE METING (DETERMINISTISCH); PROCES/ STUURMODEL</a:t>
            </a:r>
          </a:p>
          <a:p>
            <a:pPr lvl="2"/>
            <a:r>
              <a:rPr lang="en-GB" altLang="nl-NL" dirty="0"/>
              <a:t>REGELBAARHEID</a:t>
            </a:r>
          </a:p>
          <a:p>
            <a:pPr lvl="3"/>
            <a:r>
              <a:rPr lang="en-GB" altLang="nl-NL" dirty="0"/>
              <a:t>PROCES KENNIS, INTERACTIE ~MULTIVARIABEL</a:t>
            </a:r>
          </a:p>
          <a:p>
            <a:pPr lvl="2"/>
            <a:r>
              <a:rPr lang="en-GB" altLang="nl-NL" dirty="0"/>
              <a:t>DYNAMICA</a:t>
            </a:r>
          </a:p>
          <a:p>
            <a:pPr lvl="3"/>
            <a:r>
              <a:rPr lang="en-GB" altLang="nl-NL" dirty="0"/>
              <a:t>PROCES DYNAMICA ESSENTIEEL VOOR STABILITEIT</a:t>
            </a:r>
          </a:p>
          <a:p>
            <a:pPr lvl="2"/>
            <a:r>
              <a:rPr lang="en-GB" altLang="nl-NL" i="1" dirty="0"/>
              <a:t>-&gt; CONTROLLER SETTINGS; OPTIMALISERENDE REGELING OP BASIS VAN MODEL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B93EEB2-75CD-450C-AEE8-246520F9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487B3F7-8892-466E-8098-9E0908BD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29A2-0095-4E53-9C92-E1B825A2043C}" type="slidenum">
              <a:rPr lang="en-GB" altLang="nl-NL" smtClean="0"/>
              <a:pPr/>
              <a:t>3</a:t>
            </a:fld>
            <a:endParaRPr lang="en-GB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11ADF1F-AC91-42E4-A36E-FB48E0FC2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419622"/>
            <a:ext cx="3855619" cy="6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8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/>
              <a:t>RELIABILITY ENGINEERING.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nl-NL" sz="1800" i="1"/>
          </a:p>
          <a:p>
            <a:pPr>
              <a:lnSpc>
                <a:spcPct val="90000"/>
              </a:lnSpc>
            </a:pPr>
            <a:endParaRPr lang="en-GB" altLang="nl-NL" sz="1800" i="1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1494235" y="1200150"/>
            <a:ext cx="6049565" cy="3314700"/>
          </a:xfrm>
        </p:spPr>
        <p:txBody>
          <a:bodyPr/>
          <a:lstStyle/>
          <a:p>
            <a:pPr lvl="1"/>
            <a:r>
              <a:rPr lang="en-GB" altLang="nl-NL" dirty="0"/>
              <a:t>“ASSET MANAGEMENT”</a:t>
            </a:r>
          </a:p>
          <a:p>
            <a:pPr lvl="1"/>
            <a:r>
              <a:rPr lang="en-GB" altLang="nl-NL" dirty="0"/>
              <a:t>CRITERIA:</a:t>
            </a:r>
          </a:p>
          <a:p>
            <a:pPr lvl="2"/>
            <a:r>
              <a:rPr lang="en-GB" altLang="nl-NL" dirty="0"/>
              <a:t>VAAK VAGE DOELSTELLING</a:t>
            </a:r>
          </a:p>
          <a:p>
            <a:pPr lvl="2"/>
            <a:r>
              <a:rPr lang="en-GB" altLang="nl-NL" dirty="0"/>
              <a:t>OBSERVEERBAARHEID</a:t>
            </a:r>
          </a:p>
          <a:p>
            <a:pPr lvl="3"/>
            <a:r>
              <a:rPr lang="en-GB" altLang="nl-NL" dirty="0"/>
              <a:t>TTF # FALEN PER TIJDSEENHEID; KANSPROCES</a:t>
            </a:r>
          </a:p>
          <a:p>
            <a:pPr lvl="2"/>
            <a:r>
              <a:rPr lang="en-GB" altLang="nl-NL" dirty="0"/>
              <a:t>REGELBAARHEID</a:t>
            </a:r>
          </a:p>
          <a:p>
            <a:pPr lvl="3"/>
            <a:r>
              <a:rPr lang="en-GB" altLang="nl-NL" dirty="0"/>
              <a:t>TYPE ONDERHOUDSTRATEGIE</a:t>
            </a:r>
          </a:p>
          <a:p>
            <a:pPr lvl="2"/>
            <a:r>
              <a:rPr lang="en-GB" altLang="nl-NL" dirty="0"/>
              <a:t>DYNAMICA</a:t>
            </a:r>
          </a:p>
          <a:p>
            <a:pPr lvl="3"/>
            <a:r>
              <a:rPr lang="en-GB" altLang="nl-NL" dirty="0"/>
              <a:t>UITERMATE TRAAG! SLECHT REGELBAAR!</a:t>
            </a:r>
          </a:p>
          <a:p>
            <a:pPr lvl="2"/>
            <a:r>
              <a:rPr lang="en-GB" altLang="nl-NL" dirty="0"/>
              <a:t>RCM, FMECA, FTA, RBD </a:t>
            </a:r>
            <a:r>
              <a:rPr lang="en-GB" altLang="nl-NL" dirty="0" err="1"/>
              <a:t>effectief</a:t>
            </a:r>
            <a:r>
              <a:rPr lang="en-GB" altLang="nl-NL" dirty="0"/>
              <a:t>?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B93EEB2-75CD-450C-AEE8-246520F9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487B3F7-8892-466E-8098-9E0908BD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29A2-0095-4E53-9C92-E1B825A2043C}" type="slidenum">
              <a:rPr lang="en-GB" altLang="nl-NL" smtClean="0"/>
              <a:pPr/>
              <a:t>4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5811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/>
              <a:t>KANSPROCESSEN.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nl-NL" sz="1800" i="1"/>
          </a:p>
          <a:p>
            <a:pPr>
              <a:lnSpc>
                <a:spcPct val="90000"/>
              </a:lnSpc>
            </a:pPr>
            <a:endParaRPr lang="en-GB" altLang="nl-NL" sz="1800" i="1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830340" y="1200150"/>
            <a:ext cx="4373909" cy="3314700"/>
          </a:xfrm>
        </p:spPr>
        <p:txBody>
          <a:bodyPr/>
          <a:lstStyle/>
          <a:p>
            <a:pPr lvl="1"/>
            <a:r>
              <a:rPr lang="en-GB" altLang="nl-NL" dirty="0"/>
              <a:t>WERKTUIGBOUWERS SLECHT BEGRIP KANSEN:</a:t>
            </a:r>
          </a:p>
          <a:p>
            <a:pPr lvl="2"/>
            <a:r>
              <a:rPr lang="en-GB" altLang="nl-NL" dirty="0"/>
              <a:t>GEBRUIK VAN SAFETY FACTORS -&gt; FALEN ~”ACT OF GOD, MURPHY, “</a:t>
            </a:r>
          </a:p>
          <a:p>
            <a:pPr lvl="1"/>
            <a:r>
              <a:rPr lang="en-GB" altLang="nl-NL" dirty="0"/>
              <a:t>DOBBELSTEEN </a:t>
            </a:r>
          </a:p>
          <a:p>
            <a:pPr lvl="2"/>
            <a:r>
              <a:rPr lang="en-GB" altLang="nl-NL" dirty="0"/>
              <a:t>UIT HERINNERING KANS 1 OP 6</a:t>
            </a:r>
          </a:p>
          <a:p>
            <a:pPr lvl="2"/>
            <a:r>
              <a:rPr lang="en-GB" altLang="nl-NL" dirty="0"/>
              <a:t>SPELEN MET SIMULATIE VAN 200 WORPEN</a:t>
            </a:r>
          </a:p>
          <a:p>
            <a:pPr lvl="3"/>
            <a:r>
              <a:rPr lang="en-GB" altLang="nl-NL" dirty="0"/>
              <a:t>VERWONDERING OVER MOGELIJKE TRAJECTEN!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B93EEB2-75CD-450C-AEE8-246520F9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487B3F7-8892-466E-8098-9E0908BD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29A2-0095-4E53-9C92-E1B825A2043C}" type="slidenum">
              <a:rPr lang="en-GB" altLang="nl-NL" smtClean="0"/>
              <a:pPr/>
              <a:t>5</a:t>
            </a:fld>
            <a:endParaRPr lang="en-GB" alt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9E21FFE-37A6-4CFB-BDCF-FEEB3368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29370"/>
            <a:ext cx="3273386" cy="18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0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nl-NL" dirty="0"/>
              <a:t>DATA.</a:t>
            </a:r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nl-NL" sz="1800" i="1" dirty="0"/>
          </a:p>
          <a:p>
            <a:pPr>
              <a:lnSpc>
                <a:spcPct val="90000"/>
              </a:lnSpc>
            </a:pPr>
            <a:endParaRPr lang="en-GB" altLang="nl-NL" sz="1800" i="1" dirty="0"/>
          </a:p>
        </p:txBody>
      </p:sp>
      <p:sp>
        <p:nvSpPr>
          <p:cNvPr id="45070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200150"/>
            <a:ext cx="2882281" cy="3314700"/>
          </a:xfrm>
        </p:spPr>
        <p:txBody>
          <a:bodyPr/>
          <a:lstStyle/>
          <a:p>
            <a:r>
              <a:rPr lang="en-GB" altLang="nl-NL" dirty="0"/>
              <a:t>VOORBEELD ONAFHANKELIJKE MENINGEN TEAM</a:t>
            </a:r>
          </a:p>
          <a:p>
            <a:r>
              <a:rPr lang="en-GB" altLang="nl-NL" dirty="0"/>
              <a:t>DISCUSSIE AFZWAAIERS</a:t>
            </a:r>
          </a:p>
          <a:p>
            <a:r>
              <a:rPr lang="en-GB" altLang="nl-NL" dirty="0"/>
              <a:t>ACCEPTATIE: WEIBULL PARAMETERS = MENING TEAM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EB93EEB2-75CD-450C-AEE8-246520F99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487B3F7-8892-466E-8098-9E0908BDE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729A2-0095-4E53-9C92-E1B825A2043C}" type="slidenum">
              <a:rPr lang="en-GB" altLang="nl-NL" smtClean="0"/>
              <a:pPr/>
              <a:t>6</a:t>
            </a:fld>
            <a:endParaRPr lang="en-GB" alt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4210049-1DA7-4303-A6CE-36FC3FD471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853690"/>
            <a:ext cx="2019300" cy="166116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1322ED2-2CDB-4608-AE85-2A41B7409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1164203"/>
            <a:ext cx="3528392" cy="158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39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FE55F45-1736-4106-85F4-C86F8E0C2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059582"/>
            <a:ext cx="2136774" cy="1800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A13EEF1-4A58-4F4A-BD75-ACA21D2DB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213059"/>
            <a:ext cx="3805739" cy="3246513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626428" y="2845443"/>
            <a:ext cx="2472104" cy="178510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100" dirty="0"/>
              <a:t>STANDAARD OPLOSSING </a:t>
            </a:r>
          </a:p>
          <a:p>
            <a:r>
              <a:rPr lang="nl-NL" sz="1100" dirty="0"/>
              <a:t>BARLOW-PROSCHAN MODEL; WEIBULL INVOER GEBASEERD OP TEAM SCHATTINGEN. LEERMOMENT: </a:t>
            </a:r>
          </a:p>
          <a:p>
            <a:r>
              <a:rPr lang="nl-NL" sz="1100" i="1" dirty="0">
                <a:solidFill>
                  <a:srgbClr val="FF0000"/>
                </a:solidFill>
              </a:rPr>
              <a:t>KOSTENEFFECTIEF WANNEER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00" i="1" dirty="0">
                <a:solidFill>
                  <a:srgbClr val="FF0000"/>
                </a:solidFill>
              </a:rPr>
              <a:t>BETA &gt;&gt; 1  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00" i="1" dirty="0">
                <a:solidFill>
                  <a:srgbClr val="FF0000"/>
                </a:solidFill>
              </a:rPr>
              <a:t>C</a:t>
            </a:r>
            <a:r>
              <a:rPr lang="nl-NL" sz="1100" i="1" baseline="-25000" dirty="0">
                <a:solidFill>
                  <a:srgbClr val="FF0000"/>
                </a:solidFill>
              </a:rPr>
              <a:t>F</a:t>
            </a:r>
            <a:r>
              <a:rPr lang="nl-NL" sz="1100" i="1" dirty="0">
                <a:solidFill>
                  <a:srgbClr val="FF0000"/>
                </a:solidFill>
              </a:rPr>
              <a:t> / C</a:t>
            </a:r>
            <a:r>
              <a:rPr lang="nl-NL" sz="1100" i="1" baseline="-25000" dirty="0">
                <a:solidFill>
                  <a:srgbClr val="FF0000"/>
                </a:solidFill>
              </a:rPr>
              <a:t>P</a:t>
            </a:r>
            <a:r>
              <a:rPr lang="nl-NL" sz="1100" i="1" dirty="0">
                <a:solidFill>
                  <a:srgbClr val="FF0000"/>
                </a:solidFill>
              </a:rPr>
              <a:t> &gt;&gt; 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NL" sz="1100" i="1" dirty="0">
                <a:solidFill>
                  <a:srgbClr val="FF0000"/>
                </a:solidFill>
              </a:rPr>
              <a:t>-&gt; T</a:t>
            </a:r>
            <a:r>
              <a:rPr lang="nl-NL" sz="1100" i="1" baseline="-25000" dirty="0">
                <a:solidFill>
                  <a:srgbClr val="FF0000"/>
                </a:solidFill>
              </a:rPr>
              <a:t>OPT</a:t>
            </a:r>
            <a:r>
              <a:rPr lang="nl-NL" sz="1100" i="1" dirty="0">
                <a:solidFill>
                  <a:srgbClr val="FF0000"/>
                </a:solidFill>
              </a:rPr>
              <a:t> = 5,75 JAAR</a:t>
            </a:r>
          </a:p>
          <a:p>
            <a:r>
              <a:rPr lang="nl-NL" sz="1100" dirty="0">
                <a:solidFill>
                  <a:srgbClr val="FF0000"/>
                </a:solidFill>
              </a:rPr>
              <a:t>IMPLICIET RISICO ACCEPTATIE!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B4120A4-84EE-47DB-BC50-F0CACA05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Autofit/>
          </a:bodyPr>
          <a:lstStyle/>
          <a:p>
            <a:r>
              <a:rPr lang="nl-NL" sz="2000" dirty="0"/>
              <a:t>HET KIEZEN VAN EEN LANGE TERMIJN STRATEGIE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DC45C1A-9213-43B4-AB02-8CEC4215A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3FD1C4F-C958-4DD9-B194-00DE3D36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6A160-162C-4C30-8BCA-941C3F5F0EA0}" type="slidenum">
              <a:rPr lang="en-GB" altLang="nl-NL" smtClean="0"/>
              <a:pPr/>
              <a:t>7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372508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1852176"/>
              </p:ext>
            </p:extLst>
          </p:nvPr>
        </p:nvGraphicFramePr>
        <p:xfrm>
          <a:off x="3438523" y="1059582"/>
          <a:ext cx="4373837" cy="355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9FE55F45-1736-4106-85F4-C86F8E0C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74" y="1033082"/>
            <a:ext cx="2107325" cy="15386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827584" y="3048298"/>
            <a:ext cx="2416507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/>
              <a:t>MAAR TEAM ACCEPTEERT NU ONZEKERHEID IN PARAMETERS, KUNNEN “SPELEN”MET RANGE</a:t>
            </a:r>
          </a:p>
          <a:p>
            <a:endParaRPr lang="nl-NL" sz="1200" dirty="0"/>
          </a:p>
          <a:p>
            <a:r>
              <a:rPr lang="nl-NL" sz="1200" dirty="0"/>
              <a:t>LEERMOMENT: OPTIMUM  TUSSEN 5 EN 6,5 JAAR!</a:t>
            </a:r>
          </a:p>
          <a:p>
            <a:r>
              <a:rPr lang="nl-NL" sz="1200" i="1" dirty="0">
                <a:solidFill>
                  <a:srgbClr val="FF0000"/>
                </a:solidFill>
              </a:rPr>
              <a:t>PLANNING IN CMMS?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078256D-BA31-4B30-B56A-2ABD46AD7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614493"/>
            <a:ext cx="1605501" cy="30054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6DED383-BF65-4034-A136-993E6A28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Autofit/>
          </a:bodyPr>
          <a:lstStyle/>
          <a:p>
            <a:r>
              <a:rPr lang="nl-NL" sz="2000" dirty="0"/>
              <a:t>HET KIEZEN VAN EEN LANGE TERMIJN STRATEGIE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EC65F2-04DC-45F2-8030-090EE900C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542" y="1340307"/>
            <a:ext cx="2592288" cy="1157365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24E87F9-4D79-4816-96A4-7E919870B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CD9AA828-8777-4AED-800C-BFA83FD83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8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347453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3438523" y="1059582"/>
          <a:ext cx="4373837" cy="355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Afbeelding 3">
            <a:extLst>
              <a:ext uri="{FF2B5EF4-FFF2-40B4-BE49-F238E27FC236}">
                <a16:creationId xmlns:a16="http://schemas.microsoft.com/office/drawing/2014/main" id="{9FE55F45-1736-4106-85F4-C86F8E0C2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74" y="1033082"/>
            <a:ext cx="2107325" cy="153866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6A053E3-49F7-41D8-A3F7-1534C88D5D30}"/>
              </a:ext>
            </a:extLst>
          </p:cNvPr>
          <p:cNvSpPr txBox="1"/>
          <p:nvPr/>
        </p:nvSpPr>
        <p:spPr>
          <a:xfrm>
            <a:off x="827584" y="3048298"/>
            <a:ext cx="2416507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l-NL" sz="1200" dirty="0"/>
              <a:t>MAAR TEAM ACCEPTEERT NU ONZEKERHEID IN PARAMETERS, KUNNEN “SPELEN”MET RANGE</a:t>
            </a:r>
          </a:p>
          <a:p>
            <a:endParaRPr lang="nl-NL" sz="1200" dirty="0"/>
          </a:p>
          <a:p>
            <a:r>
              <a:rPr lang="nl-NL" sz="1200" dirty="0"/>
              <a:t>LEERMOMENT: OPTIMUM  TUSSEN 5 EN 6,5 JAAR!</a:t>
            </a:r>
          </a:p>
          <a:p>
            <a:r>
              <a:rPr lang="nl-NL" sz="1200" i="1" dirty="0">
                <a:solidFill>
                  <a:srgbClr val="FF0000"/>
                </a:solidFill>
              </a:rPr>
              <a:t>PLANNING IN CMMS?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F078256D-BA31-4B30-B56A-2ABD46AD7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614493"/>
            <a:ext cx="1605501" cy="300544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36DED383-BF65-4034-A136-993E6A286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58928"/>
          </a:xfrm>
        </p:spPr>
        <p:txBody>
          <a:bodyPr>
            <a:noAutofit/>
          </a:bodyPr>
          <a:lstStyle/>
          <a:p>
            <a:r>
              <a:rPr lang="nl-NL" sz="2000" dirty="0"/>
              <a:t>HET KIEZEN VAN EEN LANGE TERMIJN STRATEGIE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EC65F2-04DC-45F2-8030-090EE900C0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542" y="1340307"/>
            <a:ext cx="2592288" cy="1157365"/>
          </a:xfrm>
          <a:prstGeom prst="rect">
            <a:avLst/>
          </a:prstGeom>
        </p:spPr>
      </p:pic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733A835-E16A-4B40-8FBC-21183D1C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altLang="nl-NL"/>
              <a:t>Cyp van Rijn NVRB Symposium 13-4-2022</a:t>
            </a:r>
            <a:endParaRPr lang="en-GB" alt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E7DAB18-70F7-42B8-8B15-0176D9F10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46E7F-6346-465F-B5DD-0353D77C86E8}" type="slidenum">
              <a:rPr lang="en-GB" altLang="nl-NL" smtClean="0"/>
              <a:pPr/>
              <a:t>9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1433611139"/>
      </p:ext>
    </p:extLst>
  </p:cSld>
  <p:clrMapOvr>
    <a:masterClrMapping/>
  </p:clrMapOvr>
</p:sld>
</file>

<file path=ppt/theme/theme1.xml><?xml version="1.0" encoding="utf-8"?>
<a:theme xmlns:a="http://schemas.openxmlformats.org/drawingml/2006/main" name="Maintenance modelling and applications">
  <a:themeElements>
    <a:clrScheme name="Maintenance modelling and applications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Maintenance modelling and applicatio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tenance modelling and applications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tenance modelling and applications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tenance modelling and applications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tenance modelling and applications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tenance modelling and applications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tenance modelling and applications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tenance modelling and applications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tenance modelling and applications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tenance modelling and applications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tenance modelling and applications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FDE11120D20042A99BF90373A0F96B" ma:contentTypeVersion="11" ma:contentTypeDescription="Een nieuw document maken." ma:contentTypeScope="" ma:versionID="e8246fe2c3eab7c3059eaa7eff57148f">
  <xsd:schema xmlns:xsd="http://www.w3.org/2001/XMLSchema" xmlns:xs="http://www.w3.org/2001/XMLSchema" xmlns:p="http://schemas.microsoft.com/office/2006/metadata/properties" xmlns:ns2="c9d282b3-5047-4aaa-ab6f-6334b9ec67d3" targetNamespace="http://schemas.microsoft.com/office/2006/metadata/properties" ma:root="true" ma:fieldsID="05c59a06f4ff90f96c9c22eb28b887fd" ns2:_="">
    <xsd:import namespace="c9d282b3-5047-4aaa-ab6f-6334b9ec67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d282b3-5047-4aaa-ab6f-6334b9ec6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D95735-4531-495F-9BF2-6ED3EE24F9DA}"/>
</file>

<file path=customXml/itemProps2.xml><?xml version="1.0" encoding="utf-8"?>
<ds:datastoreItem xmlns:ds="http://schemas.openxmlformats.org/officeDocument/2006/customXml" ds:itemID="{432E8E2E-456E-4AAB-93AC-5D6ED0586708}"/>
</file>

<file path=customXml/itemProps3.xml><?xml version="1.0" encoding="utf-8"?>
<ds:datastoreItem xmlns:ds="http://schemas.openxmlformats.org/officeDocument/2006/customXml" ds:itemID="{69D68977-6B2A-4A49-BF46-5B390598C981}"/>
</file>

<file path=docProps/app.xml><?xml version="1.0" encoding="utf-8"?>
<Properties xmlns="http://schemas.openxmlformats.org/officeDocument/2006/extended-properties" xmlns:vt="http://schemas.openxmlformats.org/officeDocument/2006/docPropsVTypes">
  <Template>Maintenance modelling and applications</Template>
  <TotalTime>4585</TotalTime>
  <Words>1201</Words>
  <Application>Microsoft Office PowerPoint</Application>
  <PresentationFormat>Diavoorstelling (16:9)</PresentationFormat>
  <Paragraphs>219</Paragraphs>
  <Slides>19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Cambria Math</vt:lpstr>
      <vt:lpstr>Times New Roman</vt:lpstr>
      <vt:lpstr>Wingdings</vt:lpstr>
      <vt:lpstr>Maintenance modelling and applications</vt:lpstr>
      <vt:lpstr>Asset Management; hoe effectief is het sturen op basis van kosten en risico?</vt:lpstr>
      <vt:lpstr>Inleiding.</vt:lpstr>
      <vt:lpstr>Process control.</vt:lpstr>
      <vt:lpstr>RELIABILITY ENGINEERING.</vt:lpstr>
      <vt:lpstr>KANSPROCESSEN.</vt:lpstr>
      <vt:lpstr>DATA.</vt:lpstr>
      <vt:lpstr>HET KIEZEN VAN EEN LANGE TERMIJN STRATEGIE</vt:lpstr>
      <vt:lpstr>HET KIEZEN VAN EEN LANGE TERMIJN STRATEGIE</vt:lpstr>
      <vt:lpstr>HET KIEZEN VAN EEN LANGE TERMIJN STRATEGIE</vt:lpstr>
      <vt:lpstr>HET KIEZEN VAN EEN LANGE TERMIJN STRATEGIE</vt:lpstr>
      <vt:lpstr>ANALYSE VAN EEN PROJECT.</vt:lpstr>
      <vt:lpstr>ANALYSE VAN EEN PROJECT.</vt:lpstr>
      <vt:lpstr>CONDITIEBEWAKING-&gt; “INDUSTRY 4.0”.</vt:lpstr>
      <vt:lpstr>CONDITIEBEWAKING-&gt; PROCES MODELLEN</vt:lpstr>
      <vt:lpstr>BORGEN VAN EEN STRATEGIE.</vt:lpstr>
      <vt:lpstr>VELDGEGEVENS ZINVOL?.</vt:lpstr>
      <vt:lpstr>VELDGEGEVENS ZINVOL?.</vt:lpstr>
      <vt:lpstr>VEILIGHEIDSINSPECTIES</vt:lpstr>
      <vt:lpstr>CONCLUSIES</vt:lpstr>
    </vt:vector>
  </TitlesOfParts>
  <Company>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status of Asset Management in a number of Dutch Industries and Service Companies.</dc:title>
  <dc:creator>C.F.H. van Rijn</dc:creator>
  <cp:lastModifiedBy>Cyp van Rijn</cp:lastModifiedBy>
  <cp:revision>26</cp:revision>
  <dcterms:created xsi:type="dcterms:W3CDTF">2009-10-08T07:51:54Z</dcterms:created>
  <dcterms:modified xsi:type="dcterms:W3CDTF">2022-04-11T10:57:33Z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0x01010086FDE11120D20042A99BF90373A0F96B</vt:lpwstr>
  </property>
</Properties>
</file>